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5D45F2A" w14:textId="7115CA35" w:rsidR="00B87491" w:rsidRDefault="00BC3E0E" w:rsidP="00DA75B4">
      <w:pPr>
        <w:pStyle w:val="Title"/>
        <w:jc w:val="right"/>
        <w:rPr>
          <w:rFonts w:asciiTheme="minorHAnsi" w:hAnsiTheme="minorHAnsi"/>
          <w:sz w:val="52"/>
        </w:rPr>
      </w:pPr>
      <w:r>
        <w:rPr>
          <w:noProof/>
          <w:sz w:val="24"/>
          <w:szCs w:val="24"/>
        </w:rPr>
        <w:drawing>
          <wp:anchor distT="0" distB="0" distL="114300" distR="114300" simplePos="0" relativeHeight="251660288" behindDoc="1" locked="0" layoutInCell="1" allowOverlap="1" wp14:anchorId="55B03F31" wp14:editId="79077C4B">
            <wp:simplePos x="0" y="0"/>
            <wp:positionH relativeFrom="column">
              <wp:posOffset>-180009</wp:posOffset>
            </wp:positionH>
            <wp:positionV relativeFrom="paragraph">
              <wp:posOffset>-359</wp:posOffset>
            </wp:positionV>
            <wp:extent cx="3000375" cy="1085850"/>
            <wp:effectExtent l="0" t="0" r="9525" b="0"/>
            <wp:wrapTight wrapText="bothSides">
              <wp:wrapPolygon edited="0">
                <wp:start x="2469" y="0"/>
                <wp:lineTo x="1509" y="1137"/>
                <wp:lineTo x="0" y="4926"/>
                <wp:lineTo x="0" y="14400"/>
                <wp:lineTo x="686" y="18189"/>
                <wp:lineTo x="686" y="18568"/>
                <wp:lineTo x="2331" y="21221"/>
                <wp:lineTo x="2469" y="21221"/>
                <wp:lineTo x="5211" y="21221"/>
                <wp:lineTo x="10286" y="21221"/>
                <wp:lineTo x="21120" y="19326"/>
                <wp:lineTo x="20983" y="18189"/>
                <wp:lineTo x="21531" y="15158"/>
                <wp:lineTo x="21531" y="13642"/>
                <wp:lineTo x="15497" y="12126"/>
                <wp:lineTo x="14811" y="6063"/>
                <wp:lineTo x="15497" y="758"/>
                <wp:lineTo x="14674" y="379"/>
                <wp:lineTo x="5211" y="0"/>
                <wp:lineTo x="2469" y="0"/>
              </wp:wrapPolygon>
            </wp:wrapTight>
            <wp:docPr id="398840995" name="Picture 1" descr="A black background with a black squa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8840995" name="Picture 1" descr="A black background with a black square&#10;&#10;AI-generated content may be incorrect."/>
                    <pic:cNvPicPr>
                      <a:picLocks noChangeAspect="1" noChangeArrowheads="1"/>
                    </pic:cNvPicPr>
                  </pic:nvPicPr>
                  <pic:blipFill>
                    <a:blip r:embed="rId14" r:link="rId15" cstate="print">
                      <a:extLst>
                        <a:ext uri="{28A0092B-C50C-407E-A947-70E740481C1C}">
                          <a14:useLocalDpi xmlns:a14="http://schemas.microsoft.com/office/drawing/2010/main" val="0"/>
                        </a:ext>
                      </a:extLst>
                    </a:blip>
                    <a:srcRect/>
                    <a:stretch>
                      <a:fillRect/>
                    </a:stretch>
                  </pic:blipFill>
                  <pic:spPr bwMode="auto">
                    <a:xfrm>
                      <a:off x="0" y="0"/>
                      <a:ext cx="3000375" cy="1085850"/>
                    </a:xfrm>
                    <a:prstGeom prst="rect">
                      <a:avLst/>
                    </a:prstGeom>
                    <a:noFill/>
                    <a:ln>
                      <a:noFill/>
                    </a:ln>
                  </pic:spPr>
                </pic:pic>
              </a:graphicData>
            </a:graphic>
          </wp:anchor>
        </w:drawing>
      </w:r>
      <w:r w:rsidR="00DA75B4">
        <w:rPr>
          <w:rFonts w:asciiTheme="minorHAnsi" w:hAnsiTheme="minorHAnsi"/>
          <w:sz w:val="52"/>
        </w:rPr>
        <w:t xml:space="preserve"> </w:t>
      </w:r>
      <w:r w:rsidR="00B87491">
        <w:rPr>
          <w:rFonts w:asciiTheme="minorHAnsi" w:hAnsiTheme="minorHAnsi"/>
          <w:sz w:val="52"/>
        </w:rPr>
        <w:t>POSITION DESCRIPTION</w:t>
      </w:r>
    </w:p>
    <w:p w14:paraId="365C24A7" w14:textId="77777777" w:rsidR="00F906F3" w:rsidRDefault="00F906F3" w:rsidP="00F906F3"/>
    <w:p w14:paraId="693CEA41" w14:textId="77777777" w:rsidR="00F906F3" w:rsidRDefault="00F906F3" w:rsidP="00F906F3">
      <w:pPr>
        <w:pStyle w:val="BodyText"/>
      </w:pPr>
    </w:p>
    <w:p w14:paraId="43F35163" w14:textId="2F53A134" w:rsidR="00BC3E0E" w:rsidRPr="00F906F3" w:rsidRDefault="00BC3E0E" w:rsidP="00F906F3">
      <w:pPr>
        <w:pStyle w:val="BodyText"/>
        <w:sectPr w:rsidR="00BC3E0E" w:rsidRPr="00F906F3" w:rsidSect="00645D10">
          <w:pgSz w:w="11906" w:h="16838"/>
          <w:pgMar w:top="709" w:right="1134" w:bottom="1134" w:left="1134" w:header="680" w:footer="680" w:gutter="0"/>
          <w:cols w:space="720"/>
        </w:sectPr>
      </w:pPr>
    </w:p>
    <w:tbl>
      <w:tblPr>
        <w:tblStyle w:val="TableGrid"/>
        <w:tblW w:w="99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40"/>
        <w:gridCol w:w="4678"/>
      </w:tblGrid>
      <w:tr w:rsidR="001E7D05" w14:paraId="7BB35037" w14:textId="77777777" w:rsidTr="000A4E86">
        <w:tc>
          <w:tcPr>
            <w:tcW w:w="5240" w:type="dxa"/>
          </w:tcPr>
          <w:p w14:paraId="62B30FBD" w14:textId="209578E7" w:rsidR="001E7D05" w:rsidRDefault="001E7D05" w:rsidP="001E7D05">
            <w:pPr>
              <w:tabs>
                <w:tab w:val="left" w:pos="3600"/>
              </w:tabs>
              <w:rPr>
                <w:rFonts w:asciiTheme="minorHAnsi" w:hAnsiTheme="minorHAnsi" w:cstheme="minorHAnsi"/>
                <w:b/>
                <w:szCs w:val="24"/>
              </w:rPr>
            </w:pPr>
            <w:r w:rsidRPr="00DC72BC">
              <w:rPr>
                <w:rFonts w:asciiTheme="minorHAnsi" w:hAnsiTheme="minorHAnsi" w:cstheme="minorHAnsi"/>
                <w:b/>
                <w:szCs w:val="24"/>
              </w:rPr>
              <w:t xml:space="preserve">Directorate: </w:t>
            </w:r>
            <w:r w:rsidR="009C4DF5">
              <w:rPr>
                <w:rFonts w:asciiTheme="minorHAnsi" w:hAnsiTheme="minorHAnsi" w:cstheme="minorHAnsi"/>
                <w:szCs w:val="24"/>
              </w:rPr>
              <w:t xml:space="preserve">Infrastructure </w:t>
            </w:r>
            <w:r w:rsidR="00B077B3">
              <w:rPr>
                <w:rFonts w:asciiTheme="minorHAnsi" w:hAnsiTheme="minorHAnsi" w:cstheme="minorHAnsi"/>
                <w:szCs w:val="24"/>
              </w:rPr>
              <w:t>Canberra</w:t>
            </w:r>
            <w:r w:rsidRPr="00DC72BC">
              <w:rPr>
                <w:rFonts w:asciiTheme="minorHAnsi" w:hAnsiTheme="minorHAnsi" w:cstheme="minorHAnsi"/>
                <w:b/>
                <w:szCs w:val="24"/>
              </w:rPr>
              <w:t xml:space="preserve"> </w:t>
            </w:r>
          </w:p>
        </w:tc>
        <w:tc>
          <w:tcPr>
            <w:tcW w:w="4678" w:type="dxa"/>
          </w:tcPr>
          <w:p w14:paraId="0A6FBD06" w14:textId="30E59B90" w:rsidR="001E7D05" w:rsidRDefault="001E7D05" w:rsidP="001E7D05">
            <w:pPr>
              <w:rPr>
                <w:rFonts w:asciiTheme="minorHAnsi" w:hAnsiTheme="minorHAnsi" w:cstheme="minorHAnsi"/>
                <w:b/>
                <w:szCs w:val="24"/>
              </w:rPr>
            </w:pPr>
            <w:r w:rsidRPr="00DC72BC">
              <w:rPr>
                <w:rFonts w:asciiTheme="minorHAnsi" w:hAnsiTheme="minorHAnsi" w:cstheme="minorHAnsi"/>
                <w:b/>
                <w:szCs w:val="24"/>
              </w:rPr>
              <w:t>Position Number:</w:t>
            </w:r>
            <w:r w:rsidRPr="00DC72BC">
              <w:rPr>
                <w:rFonts w:asciiTheme="minorHAnsi" w:hAnsiTheme="minorHAnsi" w:cstheme="minorHAnsi"/>
                <w:szCs w:val="24"/>
              </w:rPr>
              <w:t xml:space="preserve"> </w:t>
            </w:r>
            <w:r w:rsidR="00BB2D1F">
              <w:rPr>
                <w:rFonts w:cs="Calibri"/>
              </w:rPr>
              <w:t>P53780</w:t>
            </w:r>
          </w:p>
        </w:tc>
      </w:tr>
      <w:tr w:rsidR="001E7D05" w14:paraId="72305D73" w14:textId="77777777" w:rsidTr="000A4E86">
        <w:tc>
          <w:tcPr>
            <w:tcW w:w="5240" w:type="dxa"/>
          </w:tcPr>
          <w:p w14:paraId="2919414C" w14:textId="22B3069F" w:rsidR="001E7D05" w:rsidRDefault="001E7D05" w:rsidP="001E7D05">
            <w:pPr>
              <w:rPr>
                <w:rFonts w:asciiTheme="minorHAnsi" w:hAnsiTheme="minorHAnsi" w:cstheme="minorHAnsi"/>
                <w:b/>
                <w:szCs w:val="24"/>
              </w:rPr>
            </w:pPr>
            <w:r w:rsidRPr="00DC72BC">
              <w:rPr>
                <w:rFonts w:asciiTheme="minorHAnsi" w:hAnsiTheme="minorHAnsi" w:cstheme="minorHAnsi"/>
                <w:b/>
                <w:szCs w:val="24"/>
              </w:rPr>
              <w:t xml:space="preserve">Division: </w:t>
            </w:r>
            <w:r w:rsidR="00A12DB0" w:rsidRPr="00280396">
              <w:rPr>
                <w:rFonts w:asciiTheme="minorHAnsi" w:hAnsiTheme="minorHAnsi" w:cstheme="minorHAnsi"/>
                <w:bCs/>
                <w:szCs w:val="24"/>
              </w:rPr>
              <w:t>Delivery –</w:t>
            </w:r>
            <w:r w:rsidR="00A12DB0">
              <w:rPr>
                <w:rFonts w:asciiTheme="minorHAnsi" w:hAnsiTheme="minorHAnsi" w:cstheme="minorHAnsi"/>
                <w:b/>
                <w:szCs w:val="24"/>
              </w:rPr>
              <w:t xml:space="preserve"> </w:t>
            </w:r>
            <w:r w:rsidR="009C4DF5">
              <w:rPr>
                <w:rFonts w:asciiTheme="minorHAnsi" w:hAnsiTheme="minorHAnsi" w:cstheme="minorHAnsi"/>
                <w:szCs w:val="24"/>
              </w:rPr>
              <w:t>Transport and Civil</w:t>
            </w:r>
          </w:p>
        </w:tc>
        <w:tc>
          <w:tcPr>
            <w:tcW w:w="4678" w:type="dxa"/>
          </w:tcPr>
          <w:p w14:paraId="48EAC911" w14:textId="48348D64" w:rsidR="001E7D05" w:rsidRDefault="001E7D05" w:rsidP="001E7D05">
            <w:pPr>
              <w:rPr>
                <w:rFonts w:asciiTheme="minorHAnsi" w:hAnsiTheme="minorHAnsi" w:cstheme="minorHAnsi"/>
                <w:b/>
                <w:szCs w:val="24"/>
              </w:rPr>
            </w:pPr>
            <w:r w:rsidRPr="00DC72BC">
              <w:rPr>
                <w:rFonts w:asciiTheme="minorHAnsi" w:hAnsiTheme="minorHAnsi" w:cstheme="minorHAnsi"/>
                <w:b/>
                <w:szCs w:val="24"/>
              </w:rPr>
              <w:t xml:space="preserve">Classification: </w:t>
            </w:r>
            <w:r>
              <w:rPr>
                <w:rFonts w:asciiTheme="minorHAnsi" w:hAnsiTheme="minorHAnsi" w:cstheme="minorHAnsi"/>
                <w:szCs w:val="24"/>
              </w:rPr>
              <w:t>S</w:t>
            </w:r>
            <w:r w:rsidR="00F24D2A">
              <w:rPr>
                <w:rFonts w:asciiTheme="minorHAnsi" w:hAnsiTheme="minorHAnsi" w:cstheme="minorHAnsi"/>
                <w:szCs w:val="24"/>
              </w:rPr>
              <w:t xml:space="preserve">enior </w:t>
            </w:r>
            <w:r>
              <w:rPr>
                <w:rFonts w:asciiTheme="minorHAnsi" w:hAnsiTheme="minorHAnsi" w:cstheme="minorHAnsi"/>
                <w:szCs w:val="24"/>
              </w:rPr>
              <w:t>O</w:t>
            </w:r>
            <w:r w:rsidR="00F24D2A">
              <w:rPr>
                <w:rFonts w:asciiTheme="minorHAnsi" w:hAnsiTheme="minorHAnsi" w:cstheme="minorHAnsi"/>
                <w:szCs w:val="24"/>
              </w:rPr>
              <w:t xml:space="preserve">fficer </w:t>
            </w:r>
            <w:r>
              <w:rPr>
                <w:rFonts w:asciiTheme="minorHAnsi" w:hAnsiTheme="minorHAnsi" w:cstheme="minorHAnsi"/>
                <w:szCs w:val="24"/>
              </w:rPr>
              <w:t>G</w:t>
            </w:r>
            <w:r w:rsidR="00F24D2A">
              <w:rPr>
                <w:rFonts w:asciiTheme="minorHAnsi" w:hAnsiTheme="minorHAnsi" w:cstheme="minorHAnsi"/>
                <w:szCs w:val="24"/>
              </w:rPr>
              <w:t xml:space="preserve">rade </w:t>
            </w:r>
            <w:r w:rsidR="00926FC9">
              <w:rPr>
                <w:rFonts w:asciiTheme="minorHAnsi" w:hAnsiTheme="minorHAnsi" w:cstheme="minorHAnsi"/>
                <w:szCs w:val="24"/>
              </w:rPr>
              <w:t>B</w:t>
            </w:r>
          </w:p>
        </w:tc>
      </w:tr>
      <w:tr w:rsidR="009C4DF5" w14:paraId="42B636AA" w14:textId="77777777" w:rsidTr="000A4E86">
        <w:tc>
          <w:tcPr>
            <w:tcW w:w="5240" w:type="dxa"/>
          </w:tcPr>
          <w:p w14:paraId="2705FB8A" w14:textId="49BEF1D1" w:rsidR="009C4DF5" w:rsidRPr="00645D10" w:rsidRDefault="009C4DF5" w:rsidP="001E7D05">
            <w:pPr>
              <w:rPr>
                <w:rFonts w:asciiTheme="minorHAnsi" w:hAnsiTheme="minorHAnsi" w:cstheme="minorHAnsi"/>
                <w:bCs/>
                <w:szCs w:val="24"/>
              </w:rPr>
            </w:pPr>
            <w:r>
              <w:rPr>
                <w:rFonts w:asciiTheme="minorHAnsi" w:hAnsiTheme="minorHAnsi" w:cstheme="minorHAnsi"/>
                <w:b/>
                <w:szCs w:val="24"/>
              </w:rPr>
              <w:t xml:space="preserve">Branch: </w:t>
            </w:r>
            <w:r>
              <w:rPr>
                <w:rFonts w:asciiTheme="minorHAnsi" w:hAnsiTheme="minorHAnsi" w:cstheme="minorHAnsi"/>
                <w:bCs/>
                <w:szCs w:val="24"/>
              </w:rPr>
              <w:t>Program Delivery Office</w:t>
            </w:r>
          </w:p>
        </w:tc>
        <w:tc>
          <w:tcPr>
            <w:tcW w:w="4678" w:type="dxa"/>
          </w:tcPr>
          <w:p w14:paraId="2B8FB241" w14:textId="702AE5E3" w:rsidR="009C4DF5" w:rsidRPr="00645D10" w:rsidRDefault="009C4DF5" w:rsidP="001E7D05">
            <w:pPr>
              <w:rPr>
                <w:rFonts w:asciiTheme="minorHAnsi" w:hAnsiTheme="minorHAnsi" w:cstheme="minorHAnsi"/>
                <w:bCs/>
                <w:szCs w:val="24"/>
              </w:rPr>
            </w:pPr>
            <w:r>
              <w:rPr>
                <w:rFonts w:asciiTheme="minorHAnsi" w:hAnsiTheme="minorHAnsi" w:cstheme="minorHAnsi"/>
                <w:b/>
                <w:szCs w:val="24"/>
              </w:rPr>
              <w:t xml:space="preserve">Location: </w:t>
            </w:r>
            <w:r>
              <w:rPr>
                <w:rFonts w:asciiTheme="minorHAnsi" w:hAnsiTheme="minorHAnsi" w:cstheme="minorHAnsi"/>
                <w:bCs/>
                <w:szCs w:val="24"/>
              </w:rPr>
              <w:t>Canberra City</w:t>
            </w:r>
            <w:r w:rsidR="00745B45">
              <w:rPr>
                <w:rFonts w:asciiTheme="minorHAnsi" w:hAnsiTheme="minorHAnsi" w:cstheme="minorHAnsi"/>
                <w:bCs/>
                <w:szCs w:val="24"/>
              </w:rPr>
              <w:t xml:space="preserve"> / Hybrid </w:t>
            </w:r>
          </w:p>
        </w:tc>
      </w:tr>
      <w:tr w:rsidR="001E7D05" w14:paraId="74149DD8" w14:textId="77777777" w:rsidTr="000A4E86">
        <w:tc>
          <w:tcPr>
            <w:tcW w:w="5240" w:type="dxa"/>
          </w:tcPr>
          <w:p w14:paraId="447E0188" w14:textId="55789EA5" w:rsidR="001E7D05" w:rsidRDefault="001E7D05" w:rsidP="002A43D2">
            <w:pPr>
              <w:tabs>
                <w:tab w:val="left" w:pos="3600"/>
              </w:tabs>
              <w:rPr>
                <w:rFonts w:asciiTheme="minorHAnsi" w:hAnsiTheme="minorHAnsi" w:cstheme="minorHAnsi"/>
                <w:b/>
                <w:szCs w:val="24"/>
              </w:rPr>
            </w:pPr>
            <w:r w:rsidRPr="00DC72BC">
              <w:rPr>
                <w:rFonts w:asciiTheme="minorHAnsi" w:hAnsiTheme="minorHAnsi" w:cstheme="minorHAnsi"/>
                <w:b/>
                <w:szCs w:val="24"/>
              </w:rPr>
              <w:t>Position Title:</w:t>
            </w:r>
            <w:r w:rsidR="006B6C17">
              <w:rPr>
                <w:rFonts w:asciiTheme="minorHAnsi" w:hAnsiTheme="minorHAnsi" w:cstheme="minorHAnsi"/>
                <w:bCs/>
                <w:szCs w:val="24"/>
              </w:rPr>
              <w:t xml:space="preserve"> Director</w:t>
            </w:r>
            <w:r w:rsidR="00A12DB0">
              <w:rPr>
                <w:rFonts w:asciiTheme="minorHAnsi" w:hAnsiTheme="minorHAnsi" w:cstheme="minorHAnsi"/>
                <w:bCs/>
                <w:szCs w:val="24"/>
              </w:rPr>
              <w:t>, Strategic Program Risk</w:t>
            </w:r>
          </w:p>
        </w:tc>
        <w:tc>
          <w:tcPr>
            <w:tcW w:w="4678" w:type="dxa"/>
          </w:tcPr>
          <w:p w14:paraId="310DA8E1" w14:textId="0F6B167B" w:rsidR="001E7D05" w:rsidRDefault="000C6325" w:rsidP="001E7D05">
            <w:pPr>
              <w:rPr>
                <w:rFonts w:asciiTheme="minorHAnsi" w:hAnsiTheme="minorHAnsi" w:cstheme="minorHAnsi"/>
                <w:b/>
                <w:szCs w:val="24"/>
              </w:rPr>
            </w:pPr>
            <w:r>
              <w:rPr>
                <w:rFonts w:asciiTheme="minorHAnsi" w:hAnsiTheme="minorHAnsi" w:cstheme="minorHAnsi"/>
                <w:b/>
                <w:szCs w:val="24"/>
              </w:rPr>
              <w:t xml:space="preserve">Last Reviewed: </w:t>
            </w:r>
            <w:r w:rsidR="00926FC9">
              <w:rPr>
                <w:rFonts w:asciiTheme="minorHAnsi" w:hAnsiTheme="minorHAnsi" w:cstheme="minorHAnsi"/>
                <w:bCs/>
                <w:szCs w:val="24"/>
              </w:rPr>
              <w:t xml:space="preserve">April </w:t>
            </w:r>
            <w:r w:rsidR="009C4DF5">
              <w:rPr>
                <w:rFonts w:asciiTheme="minorHAnsi" w:hAnsiTheme="minorHAnsi" w:cstheme="minorHAnsi"/>
                <w:bCs/>
                <w:szCs w:val="24"/>
              </w:rPr>
              <w:t>2026</w:t>
            </w:r>
          </w:p>
        </w:tc>
      </w:tr>
    </w:tbl>
    <w:p w14:paraId="7D256AF2" w14:textId="77777777" w:rsidR="00423827" w:rsidRDefault="00423827" w:rsidP="00423827">
      <w:pPr>
        <w:spacing w:after="0"/>
        <w:rPr>
          <w:rFonts w:asciiTheme="minorHAnsi" w:hAnsiTheme="minorHAnsi" w:cstheme="minorHAnsi"/>
          <w:szCs w:val="28"/>
        </w:rPr>
      </w:pPr>
      <w:bookmarkStart w:id="0" w:name="_Hlk95899759"/>
    </w:p>
    <w:p w14:paraId="471FBFCD" w14:textId="5E9B0BED" w:rsidR="006E52F8" w:rsidRPr="00653350" w:rsidRDefault="001E7D05" w:rsidP="001E7D05">
      <w:pPr>
        <w:rPr>
          <w:rFonts w:asciiTheme="minorHAnsi" w:hAnsiTheme="minorHAnsi" w:cstheme="minorHAnsi"/>
          <w:szCs w:val="28"/>
        </w:rPr>
      </w:pPr>
      <w:r>
        <w:rPr>
          <w:rFonts w:asciiTheme="minorHAnsi" w:hAnsiTheme="minorHAnsi" w:cstheme="minorHAnsi"/>
          <w:szCs w:val="28"/>
        </w:rPr>
        <w:t xml:space="preserve">The </w:t>
      </w:r>
      <w:r w:rsidR="006E52F8" w:rsidRPr="00653350">
        <w:rPr>
          <w:rFonts w:asciiTheme="minorHAnsi" w:hAnsiTheme="minorHAnsi" w:cstheme="minorHAnsi"/>
          <w:szCs w:val="28"/>
        </w:rPr>
        <w:t>Australian Capital Territory Public Service (ACTPS) is a values-based organisation where all employees are expected to embody the prescribed core values of respect, integrity, collaboration, and innovation, as well as demonstrate the related signature behaviours.</w:t>
      </w:r>
    </w:p>
    <w:p w14:paraId="280DFB02" w14:textId="05E7EF97" w:rsidR="006E52F8" w:rsidRPr="00653350" w:rsidRDefault="00EC046E" w:rsidP="00EC046E">
      <w:pPr>
        <w:pBdr>
          <w:bottom w:val="single" w:sz="12" w:space="1" w:color="auto"/>
        </w:pBdr>
        <w:spacing w:before="120" w:after="120" w:line="276" w:lineRule="auto"/>
        <w:outlineLvl w:val="0"/>
        <w:rPr>
          <w:rFonts w:asciiTheme="minorHAnsi" w:hAnsiTheme="minorHAnsi" w:cstheme="minorHAnsi"/>
          <w:b/>
          <w:spacing w:val="5"/>
          <w:sz w:val="32"/>
          <w:szCs w:val="32"/>
          <w:lang w:eastAsia="ja-JP"/>
        </w:rPr>
      </w:pPr>
      <w:r>
        <w:rPr>
          <w:rFonts w:asciiTheme="minorHAnsi" w:hAnsiTheme="minorHAnsi" w:cstheme="minorHAnsi"/>
          <w:b/>
          <w:spacing w:val="5"/>
          <w:sz w:val="32"/>
          <w:szCs w:val="32"/>
          <w:lang w:eastAsia="ja-JP"/>
        </w:rPr>
        <w:t>DIRECTORATE</w:t>
      </w:r>
      <w:r w:rsidR="006E52F8" w:rsidRPr="00653350">
        <w:rPr>
          <w:rFonts w:asciiTheme="minorHAnsi" w:hAnsiTheme="minorHAnsi" w:cstheme="minorHAnsi"/>
          <w:b/>
          <w:spacing w:val="5"/>
          <w:sz w:val="32"/>
          <w:szCs w:val="32"/>
          <w:lang w:eastAsia="ja-JP"/>
        </w:rPr>
        <w:t xml:space="preserve"> OVERVIEW</w:t>
      </w:r>
    </w:p>
    <w:p w14:paraId="2BCDBCC3" w14:textId="77777777" w:rsidR="00BD6DFD" w:rsidRPr="0059082A" w:rsidRDefault="00BD6DFD" w:rsidP="00BD6DFD">
      <w:pPr>
        <w:spacing w:before="120" w:after="120" w:line="276" w:lineRule="auto"/>
        <w:contextualSpacing/>
        <w:rPr>
          <w:rFonts w:asciiTheme="minorHAnsi" w:hAnsiTheme="minorHAnsi" w:cstheme="minorHAnsi"/>
          <w:szCs w:val="24"/>
        </w:rPr>
      </w:pPr>
      <w:bookmarkStart w:id="1" w:name="_Hlk83207723"/>
      <w:r w:rsidRPr="0059082A">
        <w:rPr>
          <w:rFonts w:asciiTheme="minorHAnsi" w:hAnsiTheme="minorHAnsi" w:cstheme="minorHAnsi"/>
          <w:szCs w:val="24"/>
        </w:rPr>
        <w:t xml:space="preserve">Infrastructure Canberra’s </w:t>
      </w:r>
      <w:r>
        <w:rPr>
          <w:rFonts w:asciiTheme="minorHAnsi" w:hAnsiTheme="minorHAnsi" w:cstheme="minorHAnsi"/>
          <w:szCs w:val="24"/>
        </w:rPr>
        <w:t xml:space="preserve">(iCBR) </w:t>
      </w:r>
      <w:r w:rsidRPr="0059082A">
        <w:rPr>
          <w:rFonts w:asciiTheme="minorHAnsi" w:hAnsiTheme="minorHAnsi" w:cstheme="minorHAnsi"/>
          <w:szCs w:val="24"/>
        </w:rPr>
        <w:t xml:space="preserve">vision is to enrich and connect our communities through sustainable and transformative infrastructure, places and spaces. At iCBR, we are the Territory’s expert on capital </w:t>
      </w:r>
      <w:r w:rsidRPr="00E84ADB">
        <w:rPr>
          <w:rFonts w:asciiTheme="minorHAnsi" w:hAnsiTheme="minorHAnsi" w:cstheme="minorHAnsi"/>
          <w:szCs w:val="24"/>
        </w:rPr>
        <w:t>infrastructure,</w:t>
      </w:r>
      <w:r w:rsidRPr="0059082A">
        <w:rPr>
          <w:rFonts w:asciiTheme="minorHAnsi" w:hAnsiTheme="minorHAnsi" w:cstheme="minorHAnsi"/>
          <w:szCs w:val="24"/>
        </w:rPr>
        <w:t xml:space="preserve"> and our purpose is to efficiently develop, deliver and maintain infrastructure, places and spaces with our partners, for our community.</w:t>
      </w:r>
    </w:p>
    <w:p w14:paraId="04CF1656" w14:textId="56075975" w:rsidR="00332F2E" w:rsidRPr="0059082A" w:rsidRDefault="00332F2E" w:rsidP="00332F2E">
      <w:pPr>
        <w:spacing w:before="120" w:after="120" w:line="276" w:lineRule="auto"/>
        <w:contextualSpacing/>
        <w:rPr>
          <w:rFonts w:asciiTheme="minorHAnsi" w:hAnsiTheme="minorHAnsi" w:cstheme="minorHAnsi"/>
          <w:szCs w:val="24"/>
        </w:rPr>
      </w:pPr>
      <w:r w:rsidRPr="0059082A">
        <w:rPr>
          <w:rFonts w:asciiTheme="minorHAnsi" w:hAnsiTheme="minorHAnsi" w:cstheme="minorHAnsi"/>
          <w:szCs w:val="24"/>
        </w:rPr>
        <w:t>Our strategic priorities:</w:t>
      </w:r>
    </w:p>
    <w:p w14:paraId="1798988B"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Our people and our culture at our heart</w:t>
      </w:r>
    </w:p>
    <w:p w14:paraId="5420C1EB"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Excellence in service</w:t>
      </w:r>
    </w:p>
    <w:p w14:paraId="07BC41C5"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Partnering for success</w:t>
      </w:r>
    </w:p>
    <w:p w14:paraId="5C33DD89"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Better tools for outstanding outcomes.</w:t>
      </w:r>
    </w:p>
    <w:p w14:paraId="4CC6A8BC" w14:textId="77777777" w:rsidR="00332F2E" w:rsidRPr="0059082A" w:rsidRDefault="00332F2E" w:rsidP="00332F2E">
      <w:pPr>
        <w:rPr>
          <w:rFonts w:asciiTheme="minorHAnsi" w:hAnsiTheme="minorHAnsi" w:cstheme="minorHAnsi"/>
          <w:szCs w:val="24"/>
        </w:rPr>
      </w:pPr>
      <w:r w:rsidRPr="0059082A">
        <w:rPr>
          <w:rFonts w:asciiTheme="minorHAnsi" w:hAnsiTheme="minorHAnsi" w:cstheme="minorHAnsi"/>
          <w:szCs w:val="24"/>
        </w:rPr>
        <w:t xml:space="preserve">We value safety, integrity, respect, excellence, innovation and collaboration and we uphold Yindyamarra to respect, honour, be kind, be gentle and be careful in every aspect of our work. </w:t>
      </w:r>
    </w:p>
    <w:p w14:paraId="7C441793" w14:textId="77777777" w:rsidR="00332F2E" w:rsidRPr="0059082A" w:rsidRDefault="00332F2E" w:rsidP="00332F2E">
      <w:pPr>
        <w:rPr>
          <w:rFonts w:asciiTheme="minorHAnsi" w:hAnsiTheme="minorHAnsi" w:cstheme="minorHAnsi"/>
          <w:szCs w:val="24"/>
        </w:rPr>
      </w:pPr>
      <w:r w:rsidRPr="0059082A">
        <w:rPr>
          <w:rFonts w:asciiTheme="minorHAnsi" w:hAnsiTheme="minorHAnsi" w:cstheme="minorHAnsi"/>
          <w:szCs w:val="24"/>
        </w:rPr>
        <w:t>Our core functions:</w:t>
      </w:r>
    </w:p>
    <w:p w14:paraId="5B495617"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Supporting the planning, and leading the procurement and deliver, of government infrastructure programs and projects in partnership with ACT Government directorates.</w:t>
      </w:r>
    </w:p>
    <w:p w14:paraId="27789B94" w14:textId="77777777"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Leading leasing and associated property management and maintenance services across the ACT Government property portfolio.</w:t>
      </w:r>
    </w:p>
    <w:p w14:paraId="58F553D5" w14:textId="1A4A2DCD" w:rsidR="00332F2E" w:rsidRPr="0059082A" w:rsidRDefault="00332F2E" w:rsidP="00332F2E">
      <w:pPr>
        <w:numPr>
          <w:ilvl w:val="0"/>
          <w:numId w:val="14"/>
        </w:numPr>
        <w:suppressAutoHyphens w:val="0"/>
        <w:spacing w:before="120" w:after="120" w:line="276" w:lineRule="auto"/>
        <w:rPr>
          <w:rFonts w:asciiTheme="minorHAnsi" w:hAnsiTheme="minorHAnsi" w:cstheme="minorHAnsi"/>
          <w:szCs w:val="24"/>
        </w:rPr>
      </w:pPr>
      <w:r w:rsidRPr="0059082A">
        <w:rPr>
          <w:rFonts w:asciiTheme="minorHAnsi" w:hAnsiTheme="minorHAnsi" w:cstheme="minorHAnsi"/>
          <w:szCs w:val="24"/>
        </w:rPr>
        <w:t xml:space="preserve">Leading the development, procurement and delivery of </w:t>
      </w:r>
      <w:r w:rsidR="002B34F8" w:rsidRPr="0059082A">
        <w:rPr>
          <w:rFonts w:asciiTheme="minorHAnsi" w:hAnsiTheme="minorHAnsi" w:cstheme="minorHAnsi"/>
          <w:szCs w:val="24"/>
        </w:rPr>
        <w:t>large-scale</w:t>
      </w:r>
      <w:r w:rsidRPr="0059082A">
        <w:rPr>
          <w:rFonts w:asciiTheme="minorHAnsi" w:hAnsiTheme="minorHAnsi" w:cstheme="minorHAnsi"/>
          <w:szCs w:val="24"/>
        </w:rPr>
        <w:t xml:space="preserve"> infrastructure projects for the ACT Government.</w:t>
      </w:r>
    </w:p>
    <w:p w14:paraId="569DEEC4" w14:textId="2ACBBF08" w:rsidR="00332F2E" w:rsidRDefault="00332F2E" w:rsidP="00332F2E">
      <w:pPr>
        <w:numPr>
          <w:ilvl w:val="0"/>
          <w:numId w:val="14"/>
        </w:numPr>
        <w:suppressAutoHyphens w:val="0"/>
        <w:spacing w:before="120" w:after="120" w:line="276" w:lineRule="auto"/>
        <w:rPr>
          <w:rFonts w:asciiTheme="minorHAnsi" w:hAnsiTheme="minorHAnsi" w:cstheme="minorHAnsi"/>
          <w:szCs w:val="24"/>
        </w:rPr>
      </w:pPr>
      <w:r w:rsidRPr="005047EA">
        <w:rPr>
          <w:rFonts w:asciiTheme="minorHAnsi" w:hAnsiTheme="minorHAnsi" w:cstheme="minorHAnsi"/>
          <w:szCs w:val="24"/>
        </w:rPr>
        <w:t xml:space="preserve">Coordinating and shaping the ACT Infrastructure Plan and </w:t>
      </w:r>
      <w:r w:rsidR="002B34F8" w:rsidRPr="005047EA">
        <w:rPr>
          <w:rFonts w:asciiTheme="minorHAnsi" w:hAnsiTheme="minorHAnsi" w:cstheme="minorHAnsi"/>
          <w:szCs w:val="24"/>
        </w:rPr>
        <w:t>Pipeline and</w:t>
      </w:r>
      <w:r w:rsidRPr="005047EA">
        <w:rPr>
          <w:rFonts w:asciiTheme="minorHAnsi" w:hAnsiTheme="minorHAnsi" w:cstheme="minorHAnsi"/>
          <w:szCs w:val="24"/>
        </w:rPr>
        <w:t xml:space="preserve"> developing a portfolio and program management framework to support ACT Government infrastructure initiatives.</w:t>
      </w:r>
    </w:p>
    <w:p w14:paraId="03DDAD9F" w14:textId="77777777" w:rsidR="00332F2E" w:rsidRDefault="00332F2E" w:rsidP="00332F2E">
      <w:pPr>
        <w:numPr>
          <w:ilvl w:val="0"/>
          <w:numId w:val="14"/>
        </w:numPr>
        <w:suppressAutoHyphens w:val="0"/>
        <w:spacing w:before="120" w:after="120" w:line="276" w:lineRule="auto"/>
        <w:rPr>
          <w:rFonts w:asciiTheme="minorHAnsi" w:hAnsiTheme="minorHAnsi" w:cstheme="minorHAnsi"/>
          <w:szCs w:val="24"/>
        </w:rPr>
      </w:pPr>
      <w:r w:rsidRPr="005047EA">
        <w:rPr>
          <w:rFonts w:asciiTheme="minorHAnsi" w:hAnsiTheme="minorHAnsi" w:cstheme="minorHAnsi"/>
          <w:szCs w:val="24"/>
        </w:rPr>
        <w:lastRenderedPageBreak/>
        <w:t>Providing strategic advice, expertise and assurance across the ACT Government and decision-makers, industry and key stakeholders on infrastructure policy, investment, planning, delivery and management.</w:t>
      </w:r>
    </w:p>
    <w:p w14:paraId="6A5A6D1F" w14:textId="77777777" w:rsidR="00332F2E" w:rsidRPr="0068594B" w:rsidRDefault="00332F2E" w:rsidP="00332F2E">
      <w:pPr>
        <w:pBdr>
          <w:bottom w:val="single" w:sz="12" w:space="1" w:color="auto"/>
        </w:pBdr>
        <w:spacing w:before="120" w:after="120" w:line="276" w:lineRule="auto"/>
        <w:outlineLvl w:val="0"/>
        <w:rPr>
          <w:rFonts w:asciiTheme="minorHAnsi" w:hAnsiTheme="minorHAnsi" w:cstheme="minorHAnsi"/>
          <w:b/>
          <w:spacing w:val="5"/>
          <w:sz w:val="32"/>
          <w:szCs w:val="32"/>
          <w:lang w:eastAsia="ja-JP"/>
        </w:rPr>
      </w:pPr>
      <w:r w:rsidRPr="0068594B">
        <w:rPr>
          <w:rFonts w:asciiTheme="minorHAnsi" w:hAnsiTheme="minorHAnsi" w:cstheme="minorHAnsi"/>
          <w:b/>
          <w:spacing w:val="5"/>
          <w:sz w:val="32"/>
          <w:szCs w:val="32"/>
          <w:lang w:eastAsia="ja-JP"/>
        </w:rPr>
        <w:t>DIVISION OVERVIEW</w:t>
      </w:r>
    </w:p>
    <w:p w14:paraId="2A193F97" w14:textId="77777777" w:rsidR="00332F2E" w:rsidRPr="0059082A" w:rsidRDefault="00332F2E" w:rsidP="00332F2E">
      <w:pPr>
        <w:spacing w:before="120" w:after="120" w:line="276" w:lineRule="auto"/>
        <w:rPr>
          <w:rFonts w:asciiTheme="minorHAnsi" w:hAnsiTheme="minorHAnsi" w:cstheme="minorHAnsi"/>
          <w:szCs w:val="24"/>
        </w:rPr>
      </w:pPr>
      <w:bookmarkStart w:id="2" w:name="_Hlk79744377"/>
      <w:r w:rsidRPr="0059082A">
        <w:rPr>
          <w:rFonts w:asciiTheme="minorHAnsi" w:hAnsiTheme="minorHAnsi" w:cstheme="minorHAnsi"/>
          <w:szCs w:val="24"/>
        </w:rPr>
        <w:t xml:space="preserve">Within Infrastructure Canberra, Transport and Civil Infrastructure (T&amp;C) is responsible for the procurement and delivery of Tier 1 and 2 infrastructure projects for the people of Canberra. This includes projects such as the </w:t>
      </w:r>
      <w:r>
        <w:rPr>
          <w:rFonts w:asciiTheme="minorHAnsi" w:hAnsiTheme="minorHAnsi" w:cstheme="minorHAnsi"/>
          <w:szCs w:val="24"/>
        </w:rPr>
        <w:t>L</w:t>
      </w:r>
      <w:r w:rsidRPr="0059082A">
        <w:rPr>
          <w:rFonts w:asciiTheme="minorHAnsi" w:hAnsiTheme="minorHAnsi" w:cstheme="minorHAnsi"/>
          <w:szCs w:val="24"/>
        </w:rPr>
        <w:t xml:space="preserve">ight </w:t>
      </w:r>
      <w:r>
        <w:rPr>
          <w:rFonts w:asciiTheme="minorHAnsi" w:hAnsiTheme="minorHAnsi" w:cstheme="minorHAnsi"/>
          <w:szCs w:val="24"/>
        </w:rPr>
        <w:t>R</w:t>
      </w:r>
      <w:r w:rsidRPr="0059082A">
        <w:rPr>
          <w:rFonts w:asciiTheme="minorHAnsi" w:hAnsiTheme="minorHAnsi" w:cstheme="minorHAnsi"/>
          <w:szCs w:val="24"/>
        </w:rPr>
        <w:t xml:space="preserve">ail </w:t>
      </w:r>
      <w:r>
        <w:rPr>
          <w:rFonts w:asciiTheme="minorHAnsi" w:hAnsiTheme="minorHAnsi" w:cstheme="minorHAnsi"/>
          <w:szCs w:val="24"/>
        </w:rPr>
        <w:t>S</w:t>
      </w:r>
      <w:r w:rsidRPr="0059082A">
        <w:rPr>
          <w:rFonts w:asciiTheme="minorHAnsi" w:hAnsiTheme="minorHAnsi" w:cstheme="minorHAnsi"/>
          <w:szCs w:val="24"/>
        </w:rPr>
        <w:t xml:space="preserve">tage 2 program of works, </w:t>
      </w:r>
      <w:r>
        <w:rPr>
          <w:rFonts w:asciiTheme="minorHAnsi" w:hAnsiTheme="minorHAnsi" w:cstheme="minorHAnsi"/>
          <w:szCs w:val="24"/>
        </w:rPr>
        <w:t>R</w:t>
      </w:r>
      <w:r w:rsidRPr="0059082A">
        <w:rPr>
          <w:rFonts w:asciiTheme="minorHAnsi" w:hAnsiTheme="minorHAnsi" w:cstheme="minorHAnsi"/>
          <w:szCs w:val="24"/>
        </w:rPr>
        <w:t xml:space="preserve">oads </w:t>
      </w:r>
      <w:r>
        <w:rPr>
          <w:rFonts w:asciiTheme="minorHAnsi" w:hAnsiTheme="minorHAnsi" w:cstheme="minorHAnsi"/>
          <w:szCs w:val="24"/>
        </w:rPr>
        <w:t>I</w:t>
      </w:r>
      <w:r w:rsidRPr="0059082A">
        <w:rPr>
          <w:rFonts w:asciiTheme="minorHAnsi" w:hAnsiTheme="minorHAnsi" w:cstheme="minorHAnsi"/>
          <w:szCs w:val="24"/>
        </w:rPr>
        <w:t xml:space="preserve">nfrastructure projects and </w:t>
      </w:r>
      <w:r>
        <w:rPr>
          <w:rFonts w:asciiTheme="minorHAnsi" w:hAnsiTheme="minorHAnsi" w:cstheme="minorHAnsi"/>
          <w:szCs w:val="24"/>
        </w:rPr>
        <w:t>W</w:t>
      </w:r>
      <w:r w:rsidRPr="0059082A">
        <w:rPr>
          <w:rFonts w:asciiTheme="minorHAnsi" w:hAnsiTheme="minorHAnsi" w:cstheme="minorHAnsi"/>
          <w:szCs w:val="24"/>
        </w:rPr>
        <w:t>aste Infrastructure projects. The division also supports partner directorates, including City and Environment Directorate and the City Renewal Authority, in the delivery of Tier 3 projects through provision of procurement and contract management services. Within T&amp;C there are a range of branches who support the delivery of these projects, including the Civil, Transport, Waste Infrastructure and Program Delivery Office</w:t>
      </w:r>
      <w:r>
        <w:rPr>
          <w:rFonts w:asciiTheme="minorHAnsi" w:hAnsiTheme="minorHAnsi" w:cstheme="minorHAnsi"/>
          <w:szCs w:val="24"/>
        </w:rPr>
        <w:t xml:space="preserve"> (PDO)</w:t>
      </w:r>
      <w:r w:rsidRPr="0059082A">
        <w:rPr>
          <w:rFonts w:asciiTheme="minorHAnsi" w:hAnsiTheme="minorHAnsi" w:cstheme="minorHAnsi"/>
          <w:szCs w:val="24"/>
        </w:rPr>
        <w:t>.</w:t>
      </w:r>
    </w:p>
    <w:bookmarkEnd w:id="0"/>
    <w:bookmarkEnd w:id="1"/>
    <w:bookmarkEnd w:id="2"/>
    <w:p w14:paraId="0304D17C" w14:textId="77777777" w:rsidR="00405131" w:rsidRPr="0068594B" w:rsidRDefault="00405131" w:rsidP="00405131">
      <w:pPr>
        <w:pBdr>
          <w:bottom w:val="single" w:sz="12" w:space="1" w:color="auto"/>
        </w:pBdr>
        <w:spacing w:before="120" w:after="120" w:line="276" w:lineRule="auto"/>
        <w:outlineLvl w:val="0"/>
        <w:rPr>
          <w:rFonts w:asciiTheme="minorHAnsi" w:hAnsiTheme="minorHAnsi" w:cstheme="minorHAnsi"/>
          <w:b/>
          <w:spacing w:val="5"/>
          <w:sz w:val="32"/>
          <w:szCs w:val="32"/>
          <w:lang w:eastAsia="ja-JP"/>
        </w:rPr>
      </w:pPr>
      <w:r w:rsidRPr="0068594B">
        <w:rPr>
          <w:rFonts w:asciiTheme="minorHAnsi" w:hAnsiTheme="minorHAnsi" w:cstheme="minorHAnsi"/>
          <w:b/>
          <w:spacing w:val="5"/>
          <w:sz w:val="32"/>
          <w:szCs w:val="32"/>
          <w:lang w:eastAsia="ja-JP"/>
        </w:rPr>
        <w:t>POSITION OVERVIEW</w:t>
      </w:r>
    </w:p>
    <w:p w14:paraId="52F85C54" w14:textId="24D9F85C" w:rsidR="008C1C2C" w:rsidRDefault="00537FEE" w:rsidP="00B704F8">
      <w:pPr>
        <w:spacing w:before="120" w:after="120" w:line="276" w:lineRule="auto"/>
        <w:rPr>
          <w:rFonts w:asciiTheme="minorHAnsi" w:hAnsiTheme="minorHAnsi" w:cstheme="minorHAnsi"/>
          <w:szCs w:val="28"/>
        </w:rPr>
      </w:pPr>
      <w:r w:rsidRPr="00A27D65">
        <w:rPr>
          <w:rFonts w:asciiTheme="minorHAnsi" w:hAnsiTheme="minorHAnsi" w:cstheme="minorHAnsi"/>
          <w:szCs w:val="28"/>
        </w:rPr>
        <w:t xml:space="preserve">The Director, </w:t>
      </w:r>
      <w:r>
        <w:rPr>
          <w:rFonts w:asciiTheme="minorHAnsi" w:hAnsiTheme="minorHAnsi" w:cstheme="minorHAnsi"/>
          <w:szCs w:val="28"/>
        </w:rPr>
        <w:t>Strategic Program Risk</w:t>
      </w:r>
      <w:r w:rsidRPr="00A27D65">
        <w:rPr>
          <w:rFonts w:asciiTheme="minorHAnsi" w:hAnsiTheme="minorHAnsi" w:cstheme="minorHAnsi"/>
          <w:szCs w:val="28"/>
        </w:rPr>
        <w:t xml:space="preserve"> sits within the </w:t>
      </w:r>
      <w:r>
        <w:rPr>
          <w:rFonts w:asciiTheme="minorHAnsi" w:hAnsiTheme="minorHAnsi" w:cstheme="minorHAnsi"/>
          <w:szCs w:val="28"/>
        </w:rPr>
        <w:t>PDO</w:t>
      </w:r>
      <w:r w:rsidRPr="00A27D65">
        <w:rPr>
          <w:rFonts w:asciiTheme="minorHAnsi" w:hAnsiTheme="minorHAnsi" w:cstheme="minorHAnsi"/>
          <w:szCs w:val="28"/>
        </w:rPr>
        <w:t>, and reports to the</w:t>
      </w:r>
      <w:r>
        <w:rPr>
          <w:rFonts w:asciiTheme="minorHAnsi" w:hAnsiTheme="minorHAnsi" w:cstheme="minorHAnsi"/>
          <w:szCs w:val="28"/>
        </w:rPr>
        <w:t xml:space="preserve"> Deputy PDO Lead. The position is</w:t>
      </w:r>
      <w:r w:rsidR="00A02C44" w:rsidRPr="00280396">
        <w:rPr>
          <w:rFonts w:asciiTheme="minorHAnsi" w:hAnsiTheme="minorHAnsi" w:cstheme="minorHAnsi"/>
          <w:szCs w:val="28"/>
        </w:rPr>
        <w:t xml:space="preserve"> responsible </w:t>
      </w:r>
      <w:r w:rsidR="0045474B" w:rsidRPr="00280396">
        <w:rPr>
          <w:rFonts w:asciiTheme="minorHAnsi" w:hAnsiTheme="minorHAnsi" w:cstheme="minorHAnsi"/>
          <w:szCs w:val="28"/>
        </w:rPr>
        <w:t xml:space="preserve">for the </w:t>
      </w:r>
      <w:r w:rsidRPr="00280396">
        <w:rPr>
          <w:rFonts w:asciiTheme="minorHAnsi" w:hAnsiTheme="minorHAnsi" w:cstheme="minorHAnsi"/>
          <w:szCs w:val="28"/>
        </w:rPr>
        <w:t xml:space="preserve">leading </w:t>
      </w:r>
      <w:r w:rsidR="00FD0208" w:rsidRPr="00280396">
        <w:rPr>
          <w:rFonts w:asciiTheme="minorHAnsi" w:hAnsiTheme="minorHAnsi" w:cstheme="minorHAnsi"/>
          <w:szCs w:val="28"/>
        </w:rPr>
        <w:t xml:space="preserve">the </w:t>
      </w:r>
      <w:r w:rsidR="0045474B" w:rsidRPr="00280396">
        <w:rPr>
          <w:rFonts w:asciiTheme="minorHAnsi" w:hAnsiTheme="minorHAnsi" w:cstheme="minorHAnsi"/>
          <w:szCs w:val="28"/>
        </w:rPr>
        <w:t xml:space="preserve">management of </w:t>
      </w:r>
      <w:r w:rsidR="0031017C">
        <w:rPr>
          <w:rFonts w:asciiTheme="minorHAnsi" w:hAnsiTheme="minorHAnsi" w:cstheme="minorHAnsi"/>
          <w:szCs w:val="28"/>
        </w:rPr>
        <w:t>s</w:t>
      </w:r>
      <w:r w:rsidR="00FD0208" w:rsidRPr="00280396">
        <w:rPr>
          <w:rFonts w:asciiTheme="minorHAnsi" w:hAnsiTheme="minorHAnsi" w:cstheme="minorHAnsi"/>
          <w:szCs w:val="28"/>
        </w:rPr>
        <w:t xml:space="preserve">trategic </w:t>
      </w:r>
      <w:r w:rsidR="00313844" w:rsidRPr="00280396">
        <w:rPr>
          <w:rFonts w:asciiTheme="minorHAnsi" w:hAnsiTheme="minorHAnsi" w:cstheme="minorHAnsi"/>
          <w:szCs w:val="28"/>
        </w:rPr>
        <w:t>r</w:t>
      </w:r>
      <w:r w:rsidR="0045474B" w:rsidRPr="00280396">
        <w:rPr>
          <w:rFonts w:asciiTheme="minorHAnsi" w:hAnsiTheme="minorHAnsi" w:cstheme="minorHAnsi"/>
          <w:szCs w:val="28"/>
        </w:rPr>
        <w:t xml:space="preserve">isk </w:t>
      </w:r>
      <w:r w:rsidR="00FD0208" w:rsidRPr="00280396">
        <w:rPr>
          <w:rFonts w:asciiTheme="minorHAnsi" w:hAnsiTheme="minorHAnsi" w:cstheme="minorHAnsi"/>
          <w:szCs w:val="28"/>
        </w:rPr>
        <w:t xml:space="preserve">for all programs of work within the T&amp;C portfolio. </w:t>
      </w:r>
    </w:p>
    <w:p w14:paraId="7B152B2C" w14:textId="3B9C7BFF" w:rsidR="00B704F8" w:rsidRPr="00B704F8" w:rsidRDefault="00B704F8" w:rsidP="00B704F8">
      <w:pPr>
        <w:pStyle w:val="BodyText"/>
      </w:pPr>
      <w:r>
        <w:t xml:space="preserve">The primary duties and </w:t>
      </w:r>
      <w:r w:rsidR="00092897">
        <w:t>responsibilities</w:t>
      </w:r>
      <w:r>
        <w:t xml:space="preserve"> for the position will include (but not limited to):</w:t>
      </w:r>
    </w:p>
    <w:p w14:paraId="65FA946E" w14:textId="1DD9F8F7" w:rsidR="00CA09FE" w:rsidRPr="00D62E6D" w:rsidRDefault="00863555" w:rsidP="00CA09FE">
      <w:pPr>
        <w:pStyle w:val="ListBullet"/>
        <w:numPr>
          <w:ilvl w:val="0"/>
          <w:numId w:val="10"/>
        </w:numPr>
        <w:spacing w:before="120" w:line="276" w:lineRule="auto"/>
        <w:ind w:left="567" w:hanging="425"/>
        <w:rPr>
          <w:rFonts w:asciiTheme="minorHAnsi" w:hAnsiTheme="minorHAnsi" w:cstheme="minorHAnsi"/>
          <w:szCs w:val="24"/>
        </w:rPr>
      </w:pPr>
      <w:r>
        <w:rPr>
          <w:rFonts w:asciiTheme="minorHAnsi" w:hAnsiTheme="minorHAnsi" w:cstheme="minorHAnsi"/>
          <w:szCs w:val="24"/>
        </w:rPr>
        <w:t>Lead the</w:t>
      </w:r>
      <w:r w:rsidR="00CA09FE">
        <w:rPr>
          <w:rFonts w:asciiTheme="minorHAnsi" w:hAnsiTheme="minorHAnsi" w:cstheme="minorHAnsi"/>
          <w:szCs w:val="24"/>
        </w:rPr>
        <w:t xml:space="preserve"> risk and change functions within Project Controls, </w:t>
      </w:r>
      <w:r w:rsidR="00CA09FE" w:rsidRPr="00D62E6D">
        <w:rPr>
          <w:rFonts w:asciiTheme="minorHAnsi" w:hAnsiTheme="minorHAnsi" w:cstheme="minorHAnsi"/>
          <w:szCs w:val="24"/>
        </w:rPr>
        <w:t>ensuring governance, reporting, and assurance practices are aligned with the Infrastructure Canberra Project Delivery Framework, the ACT Capital Investment Framework, iCBR frameworks, and T&amp;C governance requirements, while also contributing to broader T&amp;C strategic objectives, planning, and reporting.</w:t>
      </w:r>
    </w:p>
    <w:p w14:paraId="26C35122" w14:textId="77777777" w:rsidR="006C6941" w:rsidRDefault="006C6941" w:rsidP="006C6941">
      <w:pPr>
        <w:pStyle w:val="ListBullet"/>
        <w:numPr>
          <w:ilvl w:val="0"/>
          <w:numId w:val="10"/>
        </w:numPr>
        <w:spacing w:before="120" w:line="276" w:lineRule="auto"/>
        <w:ind w:left="567" w:hanging="425"/>
        <w:rPr>
          <w:szCs w:val="24"/>
        </w:rPr>
      </w:pPr>
      <w:r w:rsidRPr="005306A7">
        <w:rPr>
          <w:szCs w:val="24"/>
        </w:rPr>
        <w:t xml:space="preserve">Coordinate with </w:t>
      </w:r>
      <w:r>
        <w:rPr>
          <w:szCs w:val="24"/>
        </w:rPr>
        <w:t>function leads to d</w:t>
      </w:r>
      <w:r w:rsidRPr="005306A7">
        <w:rPr>
          <w:szCs w:val="24"/>
        </w:rPr>
        <w:t xml:space="preserve">eliver </w:t>
      </w:r>
      <w:r>
        <w:rPr>
          <w:szCs w:val="24"/>
        </w:rPr>
        <w:t xml:space="preserve">project </w:t>
      </w:r>
      <w:r w:rsidRPr="005306A7">
        <w:rPr>
          <w:szCs w:val="24"/>
        </w:rPr>
        <w:t>governance responsibilities</w:t>
      </w:r>
      <w:r>
        <w:rPr>
          <w:szCs w:val="24"/>
        </w:rPr>
        <w:t xml:space="preserve">, strengthen governance maturity and ensure compliance with Legislation, ACTPS Policy and T&amp;C Annual Reporting Requirements. </w:t>
      </w:r>
    </w:p>
    <w:p w14:paraId="491B1FE5" w14:textId="52452429" w:rsidR="006C6941" w:rsidRDefault="006C6941" w:rsidP="006C6941">
      <w:pPr>
        <w:pStyle w:val="ListBullet"/>
        <w:numPr>
          <w:ilvl w:val="0"/>
          <w:numId w:val="9"/>
        </w:numPr>
        <w:spacing w:before="120" w:line="276" w:lineRule="auto"/>
        <w:ind w:left="567" w:hanging="425"/>
        <w:rPr>
          <w:rFonts w:asciiTheme="minorHAnsi" w:hAnsiTheme="minorHAnsi" w:cstheme="minorHAnsi"/>
          <w:szCs w:val="24"/>
        </w:rPr>
      </w:pPr>
      <w:r>
        <w:rPr>
          <w:rFonts w:asciiTheme="minorHAnsi" w:hAnsiTheme="minorHAnsi" w:cstheme="minorHAnsi"/>
          <w:szCs w:val="24"/>
        </w:rPr>
        <w:t xml:space="preserve">Provide advice on </w:t>
      </w:r>
      <w:r w:rsidR="00A666B5">
        <w:rPr>
          <w:rFonts w:asciiTheme="minorHAnsi" w:hAnsiTheme="minorHAnsi" w:cstheme="minorHAnsi"/>
          <w:szCs w:val="24"/>
        </w:rPr>
        <w:t>risk,</w:t>
      </w:r>
      <w:r w:rsidR="00745122">
        <w:rPr>
          <w:rFonts w:asciiTheme="minorHAnsi" w:hAnsiTheme="minorHAnsi" w:cstheme="minorHAnsi"/>
          <w:szCs w:val="24"/>
        </w:rPr>
        <w:t xml:space="preserve"> </w:t>
      </w:r>
      <w:r w:rsidR="00A666B5">
        <w:rPr>
          <w:rFonts w:asciiTheme="minorHAnsi" w:hAnsiTheme="minorHAnsi" w:cstheme="minorHAnsi"/>
          <w:szCs w:val="24"/>
        </w:rPr>
        <w:t>i</w:t>
      </w:r>
      <w:r w:rsidR="00745122">
        <w:rPr>
          <w:rFonts w:asciiTheme="minorHAnsi" w:hAnsiTheme="minorHAnsi" w:cstheme="minorHAnsi"/>
          <w:szCs w:val="24"/>
        </w:rPr>
        <w:t xml:space="preserve">ssues and </w:t>
      </w:r>
      <w:r>
        <w:rPr>
          <w:rFonts w:asciiTheme="minorHAnsi" w:hAnsiTheme="minorHAnsi" w:cstheme="minorHAnsi"/>
          <w:szCs w:val="24"/>
        </w:rPr>
        <w:t xml:space="preserve">change functions and support the Deputy PDO lead with strategic management of T&amp;C strategic risk and executive reporting obligations. </w:t>
      </w:r>
    </w:p>
    <w:p w14:paraId="085B7AA4" w14:textId="1A34F2F2" w:rsidR="00863555" w:rsidRDefault="00863555" w:rsidP="00863555">
      <w:pPr>
        <w:pStyle w:val="ListBullet"/>
        <w:numPr>
          <w:ilvl w:val="0"/>
          <w:numId w:val="9"/>
        </w:numPr>
        <w:spacing w:before="120" w:line="276" w:lineRule="auto"/>
        <w:ind w:left="567" w:hanging="425"/>
        <w:rPr>
          <w:rFonts w:asciiTheme="minorHAnsi" w:hAnsiTheme="minorHAnsi" w:cstheme="minorHAnsi"/>
          <w:szCs w:val="24"/>
        </w:rPr>
      </w:pPr>
      <w:r w:rsidRPr="00092897">
        <w:rPr>
          <w:rFonts w:asciiTheme="minorHAnsi" w:hAnsiTheme="minorHAnsi" w:cstheme="minorHAnsi"/>
          <w:szCs w:val="24"/>
        </w:rPr>
        <w:t xml:space="preserve">Lead the implementation, maintenance and continuous improvement of T&amp;C’s risk </w:t>
      </w:r>
      <w:r w:rsidR="00745122">
        <w:rPr>
          <w:rFonts w:asciiTheme="minorHAnsi" w:hAnsiTheme="minorHAnsi" w:cstheme="minorHAnsi"/>
          <w:szCs w:val="24"/>
        </w:rPr>
        <w:t xml:space="preserve">and issues </w:t>
      </w:r>
      <w:r w:rsidR="00DF0EAF">
        <w:rPr>
          <w:rFonts w:asciiTheme="minorHAnsi" w:hAnsiTheme="minorHAnsi" w:cstheme="minorHAnsi"/>
          <w:szCs w:val="24"/>
        </w:rPr>
        <w:t xml:space="preserve">management </w:t>
      </w:r>
      <w:r w:rsidRPr="00092897">
        <w:rPr>
          <w:rFonts w:asciiTheme="minorHAnsi" w:hAnsiTheme="minorHAnsi" w:cstheme="minorHAnsi"/>
          <w:szCs w:val="24"/>
        </w:rPr>
        <w:t>frameworks, methodologies and Standard Operating Procedures</w:t>
      </w:r>
      <w:r w:rsidR="006C6941">
        <w:rPr>
          <w:rFonts w:asciiTheme="minorHAnsi" w:hAnsiTheme="minorHAnsi" w:cstheme="minorHAnsi"/>
          <w:szCs w:val="24"/>
        </w:rPr>
        <w:t xml:space="preserve">. </w:t>
      </w:r>
    </w:p>
    <w:p w14:paraId="17FEA837" w14:textId="490B8A31" w:rsidR="006C6941" w:rsidRPr="005306A7" w:rsidRDefault="006C6941" w:rsidP="00280396">
      <w:pPr>
        <w:pStyle w:val="ListBullet"/>
        <w:numPr>
          <w:ilvl w:val="0"/>
          <w:numId w:val="9"/>
        </w:numPr>
        <w:spacing w:before="120" w:line="276" w:lineRule="auto"/>
        <w:ind w:left="567" w:hanging="425"/>
        <w:rPr>
          <w:rFonts w:asciiTheme="minorHAnsi" w:hAnsiTheme="minorHAnsi" w:cstheme="minorHAnsi"/>
          <w:szCs w:val="24"/>
        </w:rPr>
      </w:pPr>
      <w:r>
        <w:rPr>
          <w:rFonts w:asciiTheme="minorHAnsi" w:hAnsiTheme="minorHAnsi" w:cstheme="minorHAnsi"/>
          <w:szCs w:val="24"/>
        </w:rPr>
        <w:t xml:space="preserve">Conduct final quality assurance of risk and change functions outputs within Project Controls and ensure templates, reports, registers and change documentation meet required quality and governance standards. </w:t>
      </w:r>
    </w:p>
    <w:p w14:paraId="57DC7848" w14:textId="1ABAD571" w:rsidR="006C6941" w:rsidRDefault="006C6941" w:rsidP="00863555">
      <w:pPr>
        <w:pStyle w:val="ListBullet"/>
        <w:numPr>
          <w:ilvl w:val="0"/>
          <w:numId w:val="9"/>
        </w:numPr>
        <w:spacing w:before="120" w:line="276" w:lineRule="auto"/>
        <w:ind w:left="567" w:hanging="425"/>
        <w:rPr>
          <w:rFonts w:asciiTheme="minorHAnsi" w:hAnsiTheme="minorHAnsi" w:cstheme="minorHAnsi"/>
          <w:szCs w:val="24"/>
        </w:rPr>
      </w:pPr>
      <w:r w:rsidRPr="00507434">
        <w:rPr>
          <w:rFonts w:asciiTheme="minorHAnsi" w:hAnsiTheme="minorHAnsi" w:cstheme="minorHAnsi"/>
          <w:szCs w:val="24"/>
        </w:rPr>
        <w:t>Lead development and implementation of T&amp;C Standard Operating Procedures, embed improved practices and workflows and ensure consistent adoption across projects</w:t>
      </w:r>
    </w:p>
    <w:p w14:paraId="32CB10AE" w14:textId="7B4018BF" w:rsidR="00507434" w:rsidRPr="006C6941" w:rsidRDefault="00507434" w:rsidP="00280396">
      <w:pPr>
        <w:pStyle w:val="ListBullet"/>
        <w:numPr>
          <w:ilvl w:val="0"/>
          <w:numId w:val="9"/>
        </w:numPr>
        <w:spacing w:before="120" w:line="276" w:lineRule="auto"/>
        <w:ind w:left="567" w:hanging="425"/>
        <w:rPr>
          <w:rFonts w:asciiTheme="minorHAnsi" w:hAnsiTheme="minorHAnsi" w:cstheme="minorHAnsi"/>
          <w:szCs w:val="24"/>
        </w:rPr>
      </w:pPr>
      <w:r w:rsidRPr="006C6941">
        <w:rPr>
          <w:rFonts w:asciiTheme="minorHAnsi" w:hAnsiTheme="minorHAnsi" w:cstheme="minorHAnsi"/>
          <w:szCs w:val="24"/>
        </w:rPr>
        <w:t xml:space="preserve">Drive continuous improvement across processes, tools, reporting and frameworks, including review and update of policies, frameworks and systems. </w:t>
      </w:r>
    </w:p>
    <w:p w14:paraId="75EFAE05" w14:textId="709C0417" w:rsidR="00761CD6" w:rsidRPr="00761CD6" w:rsidRDefault="00761CD6" w:rsidP="00280396">
      <w:pPr>
        <w:pStyle w:val="ListBullet"/>
        <w:numPr>
          <w:ilvl w:val="0"/>
          <w:numId w:val="9"/>
        </w:numPr>
        <w:spacing w:before="120" w:line="276" w:lineRule="auto"/>
        <w:ind w:left="567" w:hanging="425"/>
        <w:rPr>
          <w:rFonts w:asciiTheme="minorHAnsi" w:hAnsiTheme="minorHAnsi" w:cstheme="minorHAnsi"/>
          <w:szCs w:val="24"/>
        </w:rPr>
      </w:pPr>
      <w:r w:rsidRPr="00761CD6">
        <w:rPr>
          <w:rFonts w:asciiTheme="minorHAnsi" w:hAnsiTheme="minorHAnsi" w:cstheme="minorHAnsi"/>
          <w:szCs w:val="24"/>
        </w:rPr>
        <w:lastRenderedPageBreak/>
        <w:t xml:space="preserve">Provide leadership and management </w:t>
      </w:r>
      <w:r w:rsidR="006C6941">
        <w:rPr>
          <w:rFonts w:asciiTheme="minorHAnsi" w:hAnsiTheme="minorHAnsi" w:cstheme="minorHAnsi"/>
          <w:szCs w:val="24"/>
        </w:rPr>
        <w:t>within the PDO</w:t>
      </w:r>
      <w:r w:rsidRPr="00761CD6">
        <w:rPr>
          <w:rFonts w:asciiTheme="minorHAnsi" w:hAnsiTheme="minorHAnsi" w:cstheme="minorHAnsi"/>
          <w:szCs w:val="24"/>
        </w:rPr>
        <w:t xml:space="preserve"> </w:t>
      </w:r>
      <w:r w:rsidRPr="00280396">
        <w:rPr>
          <w:rFonts w:asciiTheme="minorHAnsi" w:hAnsiTheme="minorHAnsi" w:cstheme="minorHAnsi"/>
          <w:szCs w:val="24"/>
        </w:rPr>
        <w:t>with a focus to champion continuous improvement, fostering innovation and chan</w:t>
      </w:r>
      <w:r w:rsidRPr="00761CD6">
        <w:rPr>
          <w:rFonts w:asciiTheme="minorHAnsi" w:hAnsiTheme="minorHAnsi" w:cstheme="minorHAnsi"/>
          <w:szCs w:val="24"/>
        </w:rPr>
        <w:t xml:space="preserve">ge and building technical and soft-skill capability and supporting succession planning. </w:t>
      </w:r>
    </w:p>
    <w:p w14:paraId="06F3E95C" w14:textId="77777777" w:rsidR="00761CD6" w:rsidRPr="00761CD6" w:rsidRDefault="00761CD6" w:rsidP="00280396">
      <w:pPr>
        <w:pStyle w:val="ListBullet"/>
        <w:numPr>
          <w:ilvl w:val="0"/>
          <w:numId w:val="9"/>
        </w:numPr>
        <w:spacing w:before="120" w:line="276" w:lineRule="auto"/>
        <w:ind w:left="567" w:hanging="425"/>
        <w:rPr>
          <w:rFonts w:asciiTheme="minorHAnsi" w:hAnsiTheme="minorHAnsi" w:cstheme="minorHAnsi"/>
          <w:szCs w:val="24"/>
        </w:rPr>
      </w:pPr>
      <w:r w:rsidRPr="00761CD6">
        <w:rPr>
          <w:rFonts w:asciiTheme="minorHAnsi" w:hAnsiTheme="minorHAnsi" w:cstheme="minorHAnsi"/>
          <w:szCs w:val="24"/>
        </w:rPr>
        <w:t xml:space="preserve">Maintain a respectful, safe, inclusive and supportive workplace environment, uploading WHS obligations and supporting wellbeing initiatives. </w:t>
      </w:r>
    </w:p>
    <w:p w14:paraId="564C257E" w14:textId="1E1BF5DB" w:rsidR="00761CD6" w:rsidRPr="00761CD6" w:rsidRDefault="00761CD6" w:rsidP="00280396">
      <w:pPr>
        <w:pStyle w:val="ListBullet"/>
        <w:numPr>
          <w:ilvl w:val="0"/>
          <w:numId w:val="9"/>
        </w:numPr>
        <w:spacing w:before="120" w:line="276" w:lineRule="auto"/>
        <w:ind w:left="567" w:hanging="425"/>
        <w:rPr>
          <w:rFonts w:asciiTheme="minorHAnsi" w:hAnsiTheme="minorHAnsi" w:cstheme="minorHAnsi"/>
          <w:szCs w:val="24"/>
        </w:rPr>
      </w:pPr>
      <w:r w:rsidRPr="00761CD6">
        <w:rPr>
          <w:rFonts w:asciiTheme="minorHAnsi" w:hAnsiTheme="minorHAnsi" w:cstheme="minorHAnsi"/>
          <w:szCs w:val="24"/>
        </w:rPr>
        <w:t xml:space="preserve">This position </w:t>
      </w:r>
      <w:r w:rsidR="00EE18F1">
        <w:rPr>
          <w:rFonts w:asciiTheme="minorHAnsi" w:hAnsiTheme="minorHAnsi" w:cstheme="minorHAnsi"/>
          <w:szCs w:val="24"/>
        </w:rPr>
        <w:t xml:space="preserve">may be </w:t>
      </w:r>
      <w:r w:rsidRPr="00761CD6">
        <w:rPr>
          <w:rFonts w:asciiTheme="minorHAnsi" w:hAnsiTheme="minorHAnsi" w:cstheme="minorHAnsi"/>
          <w:szCs w:val="24"/>
        </w:rPr>
        <w:t xml:space="preserve">responsible for staff supervision and management including but not limited to performance management and identifying areas for professional development. </w:t>
      </w:r>
    </w:p>
    <w:p w14:paraId="17B71CC6" w14:textId="003C7F5F" w:rsidR="00B6194A" w:rsidRPr="006E52F8" w:rsidRDefault="00474D11" w:rsidP="006E52F8">
      <w:pPr>
        <w:pBdr>
          <w:bottom w:val="single" w:sz="12" w:space="1" w:color="auto"/>
        </w:pBdr>
        <w:spacing w:before="120" w:after="120" w:line="276" w:lineRule="auto"/>
        <w:outlineLvl w:val="0"/>
        <w:rPr>
          <w:rFonts w:asciiTheme="minorHAnsi" w:hAnsiTheme="minorHAnsi" w:cstheme="minorBidi"/>
          <w:b/>
          <w:spacing w:val="5"/>
          <w:sz w:val="32"/>
          <w:szCs w:val="32"/>
          <w:lang w:eastAsia="ja-JP"/>
        </w:rPr>
      </w:pPr>
      <w:r w:rsidRPr="7581D485">
        <w:rPr>
          <w:rFonts w:asciiTheme="minorHAnsi" w:hAnsiTheme="minorHAnsi" w:cstheme="minorBidi"/>
          <w:b/>
          <w:spacing w:val="5"/>
          <w:sz w:val="32"/>
          <w:szCs w:val="32"/>
          <w:lang w:eastAsia="ja-JP"/>
        </w:rPr>
        <w:t xml:space="preserve">WHAT </w:t>
      </w:r>
      <w:r w:rsidR="005C290A" w:rsidRPr="7581D485">
        <w:rPr>
          <w:rFonts w:asciiTheme="minorHAnsi" w:hAnsiTheme="minorHAnsi" w:cstheme="minorBidi"/>
          <w:b/>
          <w:spacing w:val="5"/>
          <w:sz w:val="32"/>
          <w:szCs w:val="32"/>
          <w:lang w:eastAsia="ja-JP"/>
        </w:rPr>
        <w:t>YOU</w:t>
      </w:r>
      <w:r w:rsidR="00C51FDA" w:rsidRPr="7581D485">
        <w:rPr>
          <w:rFonts w:asciiTheme="minorHAnsi" w:hAnsiTheme="minorHAnsi" w:cstheme="minorBidi"/>
          <w:b/>
          <w:spacing w:val="5"/>
          <w:sz w:val="32"/>
          <w:szCs w:val="32"/>
          <w:lang w:eastAsia="ja-JP"/>
        </w:rPr>
        <w:t xml:space="preserve"> REQUIRE</w:t>
      </w:r>
    </w:p>
    <w:p w14:paraId="29567064" w14:textId="0B0AA85F" w:rsidR="00B266D2" w:rsidRPr="006E52F8" w:rsidRDefault="00971510" w:rsidP="006E52F8">
      <w:pPr>
        <w:spacing w:before="120" w:after="120" w:line="276" w:lineRule="auto"/>
        <w:rPr>
          <w:szCs w:val="24"/>
        </w:rPr>
      </w:pPr>
      <w:r w:rsidRPr="006E52F8">
        <w:rPr>
          <w:szCs w:val="24"/>
        </w:rPr>
        <w:t>The following</w:t>
      </w:r>
      <w:r w:rsidR="00A95CD4" w:rsidRPr="006E52F8">
        <w:rPr>
          <w:szCs w:val="24"/>
        </w:rPr>
        <w:t xml:space="preserve"> </w:t>
      </w:r>
      <w:r w:rsidRPr="006E52F8">
        <w:rPr>
          <w:szCs w:val="24"/>
        </w:rPr>
        <w:t xml:space="preserve">capabilities form the selection criteria that are required to perform the duties and responsibilities of the position. </w:t>
      </w:r>
    </w:p>
    <w:p w14:paraId="05CB7E23" w14:textId="392B09E8" w:rsidR="008B05A3" w:rsidRPr="00C150F4" w:rsidRDefault="001F1F33" w:rsidP="00C150F4">
      <w:pPr>
        <w:pStyle w:val="BodyText"/>
        <w:spacing w:before="120" w:after="0" w:line="276" w:lineRule="auto"/>
        <w:rPr>
          <w:rFonts w:asciiTheme="minorHAnsi" w:hAnsiTheme="minorHAnsi" w:cstheme="minorHAnsi"/>
          <w:b/>
          <w:szCs w:val="24"/>
        </w:rPr>
      </w:pPr>
      <w:r w:rsidRPr="00DC72BC">
        <w:rPr>
          <w:rFonts w:asciiTheme="minorHAnsi" w:hAnsiTheme="minorHAnsi" w:cstheme="minorHAnsi"/>
          <w:b/>
          <w:szCs w:val="24"/>
        </w:rPr>
        <w:t>Professional / Technical Skills</w:t>
      </w:r>
      <w:r w:rsidR="00971510" w:rsidRPr="00DC72BC">
        <w:rPr>
          <w:rFonts w:asciiTheme="minorHAnsi" w:hAnsiTheme="minorHAnsi" w:cstheme="minorHAnsi"/>
          <w:b/>
          <w:szCs w:val="24"/>
        </w:rPr>
        <w:t xml:space="preserve"> and Knowledge</w:t>
      </w:r>
    </w:p>
    <w:p w14:paraId="141DABB0" w14:textId="77EE67FA" w:rsidR="006C6941" w:rsidRPr="006C6941" w:rsidRDefault="006C6941" w:rsidP="006C6941">
      <w:pPr>
        <w:pStyle w:val="ListBullet"/>
        <w:numPr>
          <w:ilvl w:val="0"/>
          <w:numId w:val="8"/>
        </w:numPr>
        <w:spacing w:before="120" w:line="276" w:lineRule="auto"/>
        <w:rPr>
          <w:rFonts w:asciiTheme="minorHAnsi" w:hAnsiTheme="minorHAnsi" w:cstheme="minorHAnsi"/>
          <w:szCs w:val="24"/>
        </w:rPr>
      </w:pPr>
      <w:r w:rsidRPr="005306A7">
        <w:rPr>
          <w:rFonts w:asciiTheme="minorHAnsi" w:hAnsiTheme="minorHAnsi" w:cstheme="minorHAnsi"/>
          <w:szCs w:val="24"/>
        </w:rPr>
        <w:t xml:space="preserve">Demonstrated experience in </w:t>
      </w:r>
      <w:r>
        <w:rPr>
          <w:rFonts w:asciiTheme="minorHAnsi" w:hAnsiTheme="minorHAnsi" w:cstheme="minorHAnsi"/>
          <w:szCs w:val="24"/>
        </w:rPr>
        <w:t>applying</w:t>
      </w:r>
      <w:r w:rsidRPr="005306A7">
        <w:rPr>
          <w:rFonts w:asciiTheme="minorHAnsi" w:hAnsiTheme="minorHAnsi" w:cstheme="minorHAnsi"/>
          <w:szCs w:val="24"/>
        </w:rPr>
        <w:t xml:space="preserve"> </w:t>
      </w:r>
      <w:r>
        <w:rPr>
          <w:rFonts w:asciiTheme="minorHAnsi" w:hAnsiTheme="minorHAnsi" w:cstheme="minorHAnsi"/>
          <w:szCs w:val="24"/>
        </w:rPr>
        <w:t xml:space="preserve">Project </w:t>
      </w:r>
      <w:r w:rsidR="00071B3A">
        <w:rPr>
          <w:rFonts w:asciiTheme="minorHAnsi" w:hAnsiTheme="minorHAnsi" w:cstheme="minorHAnsi"/>
          <w:szCs w:val="24"/>
        </w:rPr>
        <w:t xml:space="preserve">Delivery </w:t>
      </w:r>
      <w:r w:rsidRPr="005306A7">
        <w:rPr>
          <w:rFonts w:asciiTheme="minorHAnsi" w:hAnsiTheme="minorHAnsi" w:cstheme="minorHAnsi"/>
          <w:szCs w:val="24"/>
        </w:rPr>
        <w:t xml:space="preserve">frameworks, including providing strategic and </w:t>
      </w:r>
      <w:r>
        <w:rPr>
          <w:rFonts w:asciiTheme="minorHAnsi" w:hAnsiTheme="minorHAnsi" w:cstheme="minorHAnsi"/>
          <w:szCs w:val="24"/>
        </w:rPr>
        <w:t>specific Project Controls</w:t>
      </w:r>
      <w:r w:rsidRPr="005306A7">
        <w:rPr>
          <w:rFonts w:asciiTheme="minorHAnsi" w:hAnsiTheme="minorHAnsi" w:cstheme="minorHAnsi"/>
          <w:szCs w:val="24"/>
        </w:rPr>
        <w:t xml:space="preserve"> advice</w:t>
      </w:r>
      <w:r>
        <w:rPr>
          <w:rFonts w:asciiTheme="minorHAnsi" w:hAnsiTheme="minorHAnsi" w:cstheme="minorHAnsi"/>
          <w:szCs w:val="24"/>
        </w:rPr>
        <w:t xml:space="preserve"> for continuous improvement</w:t>
      </w:r>
      <w:r w:rsidRPr="005306A7">
        <w:rPr>
          <w:rFonts w:asciiTheme="minorHAnsi" w:hAnsiTheme="minorHAnsi" w:cstheme="minorHAnsi"/>
          <w:szCs w:val="24"/>
        </w:rPr>
        <w:t xml:space="preserve">. </w:t>
      </w:r>
    </w:p>
    <w:p w14:paraId="6B4700F6" w14:textId="77777777" w:rsidR="009F62C5" w:rsidRPr="006E7966" w:rsidRDefault="009F62C5" w:rsidP="009F62C5">
      <w:pPr>
        <w:pStyle w:val="ListBullet"/>
        <w:numPr>
          <w:ilvl w:val="0"/>
          <w:numId w:val="8"/>
        </w:numPr>
        <w:spacing w:before="120" w:line="276" w:lineRule="auto"/>
        <w:rPr>
          <w:rFonts w:asciiTheme="minorHAnsi" w:hAnsiTheme="minorHAnsi" w:cstheme="minorHAnsi"/>
          <w:szCs w:val="24"/>
        </w:rPr>
      </w:pPr>
      <w:r w:rsidRPr="00666C18">
        <w:rPr>
          <w:rFonts w:asciiTheme="minorHAnsi" w:hAnsiTheme="minorHAnsi" w:cstheme="minorHAnsi"/>
          <w:szCs w:val="24"/>
        </w:rPr>
        <w:t xml:space="preserve">Highly developed verbal and written communication skills, including demonstrated ability </w:t>
      </w:r>
      <w:r w:rsidRPr="005306A7">
        <w:rPr>
          <w:rFonts w:asciiTheme="minorHAnsi" w:hAnsiTheme="minorHAnsi" w:cstheme="minorHAnsi"/>
          <w:szCs w:val="24"/>
        </w:rPr>
        <w:t>to influence, liaise and negotiate effectively, in a professional manner, with a broad range of stakeholders, as well as the ability to work both collaboratively and independently.</w:t>
      </w:r>
    </w:p>
    <w:p w14:paraId="1DFCD6C1" w14:textId="77777777" w:rsidR="009F62C5" w:rsidRPr="005306A7" w:rsidRDefault="009F62C5" w:rsidP="009F62C5">
      <w:pPr>
        <w:pStyle w:val="ListBullet"/>
        <w:numPr>
          <w:ilvl w:val="0"/>
          <w:numId w:val="8"/>
        </w:numPr>
        <w:spacing w:before="120" w:line="276" w:lineRule="auto"/>
        <w:rPr>
          <w:rFonts w:asciiTheme="minorHAnsi" w:hAnsiTheme="minorHAnsi" w:cstheme="minorHAnsi"/>
          <w:szCs w:val="24"/>
        </w:rPr>
      </w:pPr>
      <w:r w:rsidRPr="005306A7">
        <w:rPr>
          <w:rFonts w:asciiTheme="minorHAnsi" w:hAnsiTheme="minorHAnsi" w:cstheme="minorHAnsi"/>
          <w:szCs w:val="24"/>
        </w:rPr>
        <w:t xml:space="preserve">Proven experience in managing and guiding the team </w:t>
      </w:r>
      <w:r>
        <w:rPr>
          <w:rFonts w:asciiTheme="minorHAnsi" w:hAnsiTheme="minorHAnsi" w:cstheme="minorHAnsi"/>
          <w:szCs w:val="24"/>
        </w:rPr>
        <w:t>to agree priorities</w:t>
      </w:r>
      <w:r w:rsidRPr="005306A7">
        <w:rPr>
          <w:rFonts w:asciiTheme="minorHAnsi" w:hAnsiTheme="minorHAnsi" w:cstheme="minorHAnsi"/>
          <w:szCs w:val="24"/>
        </w:rPr>
        <w:t xml:space="preserve">; working under pressure in a confidential environment; and ability to identify and implement new ideas, initiatives and systems. </w:t>
      </w:r>
    </w:p>
    <w:p w14:paraId="12C24178" w14:textId="7B36DA28" w:rsidR="001D7A8F" w:rsidRDefault="00971510" w:rsidP="00C150F4">
      <w:pPr>
        <w:suppressAutoHyphens w:val="0"/>
        <w:spacing w:before="120" w:after="0"/>
        <w:rPr>
          <w:rFonts w:asciiTheme="minorHAnsi" w:hAnsiTheme="minorHAnsi" w:cstheme="minorHAnsi"/>
          <w:b/>
          <w:szCs w:val="24"/>
          <w:lang w:eastAsia="en-US"/>
        </w:rPr>
      </w:pPr>
      <w:r w:rsidRPr="00DC72BC">
        <w:rPr>
          <w:rFonts w:asciiTheme="minorHAnsi" w:hAnsiTheme="minorHAnsi" w:cstheme="minorHAnsi"/>
          <w:b/>
          <w:szCs w:val="24"/>
          <w:lang w:eastAsia="en-US"/>
        </w:rPr>
        <w:t>Behavioural</w:t>
      </w:r>
      <w:r w:rsidR="00D12534" w:rsidRPr="00DC72BC">
        <w:rPr>
          <w:rFonts w:asciiTheme="minorHAnsi" w:hAnsiTheme="minorHAnsi" w:cstheme="minorHAnsi"/>
          <w:b/>
          <w:szCs w:val="24"/>
          <w:lang w:eastAsia="en-US"/>
        </w:rPr>
        <w:t xml:space="preserve"> </w:t>
      </w:r>
      <w:r w:rsidR="008B05A3" w:rsidRPr="00DC72BC">
        <w:rPr>
          <w:rFonts w:asciiTheme="minorHAnsi" w:hAnsiTheme="minorHAnsi" w:cstheme="minorHAnsi"/>
          <w:b/>
          <w:szCs w:val="24"/>
          <w:lang w:eastAsia="en-US"/>
        </w:rPr>
        <w:t>C</w:t>
      </w:r>
      <w:r w:rsidR="00D12534" w:rsidRPr="00DC72BC">
        <w:rPr>
          <w:rFonts w:asciiTheme="minorHAnsi" w:hAnsiTheme="minorHAnsi" w:cstheme="minorHAnsi"/>
          <w:b/>
          <w:szCs w:val="24"/>
          <w:lang w:eastAsia="en-US"/>
        </w:rPr>
        <w:t>apabilities</w:t>
      </w:r>
    </w:p>
    <w:p w14:paraId="70CD5295" w14:textId="77777777" w:rsidR="003A2F87" w:rsidRPr="00AA680A" w:rsidRDefault="003A2F87" w:rsidP="00280396">
      <w:pPr>
        <w:pStyle w:val="ListBullet"/>
        <w:numPr>
          <w:ilvl w:val="0"/>
          <w:numId w:val="8"/>
        </w:numPr>
        <w:spacing w:before="120" w:line="276" w:lineRule="auto"/>
        <w:rPr>
          <w:rFonts w:asciiTheme="minorHAnsi" w:hAnsiTheme="minorHAnsi" w:cstheme="minorHAnsi"/>
          <w:szCs w:val="24"/>
        </w:rPr>
      </w:pPr>
      <w:r w:rsidRPr="00AA680A">
        <w:rPr>
          <w:rFonts w:asciiTheme="minorHAnsi" w:hAnsiTheme="minorHAnsi" w:cstheme="minorHAnsi"/>
          <w:szCs w:val="24"/>
        </w:rPr>
        <w:t>Demonstrated analytical thinking, particularly the ability to understand how complex issues integrate and to make decisions based on relevant experience and an understanding of the wider context.</w:t>
      </w:r>
    </w:p>
    <w:p w14:paraId="0FE6217B" w14:textId="77777777" w:rsidR="003A2F87" w:rsidRPr="00AA680A" w:rsidRDefault="003A2F87" w:rsidP="00280396">
      <w:pPr>
        <w:pStyle w:val="ListBullet"/>
        <w:numPr>
          <w:ilvl w:val="0"/>
          <w:numId w:val="8"/>
        </w:numPr>
        <w:spacing w:before="120" w:line="276" w:lineRule="auto"/>
        <w:rPr>
          <w:rFonts w:asciiTheme="minorHAnsi" w:hAnsiTheme="minorHAnsi" w:cstheme="minorHAnsi"/>
          <w:szCs w:val="24"/>
        </w:rPr>
      </w:pPr>
      <w:r w:rsidRPr="00AA680A">
        <w:rPr>
          <w:rFonts w:asciiTheme="minorHAnsi" w:hAnsiTheme="minorHAnsi" w:cstheme="minorHAnsi"/>
          <w:szCs w:val="24"/>
        </w:rPr>
        <w:t>Demonstrated understanding and commitment to the ACT Government and iCBR Values framework, workplace respect, equity and diversity framework, WHS best practice and industrial democracy principles and practice.</w:t>
      </w:r>
    </w:p>
    <w:p w14:paraId="686A3E4E" w14:textId="64F51289" w:rsidR="00311DC5" w:rsidRPr="00DC72BC" w:rsidRDefault="00311DC5" w:rsidP="00311DC5">
      <w:pPr>
        <w:pStyle w:val="BodyText"/>
        <w:spacing w:before="120" w:after="120" w:line="276" w:lineRule="auto"/>
        <w:rPr>
          <w:rFonts w:asciiTheme="minorHAnsi" w:hAnsiTheme="minorHAnsi" w:cstheme="minorHAnsi"/>
          <w:b/>
          <w:szCs w:val="24"/>
        </w:rPr>
      </w:pPr>
      <w:r w:rsidRPr="00DC72BC">
        <w:rPr>
          <w:rFonts w:asciiTheme="minorHAnsi" w:hAnsiTheme="minorHAnsi" w:cstheme="minorHAnsi"/>
          <w:b/>
          <w:szCs w:val="24"/>
        </w:rPr>
        <w:t>Compliance Requirements / Qualifications</w:t>
      </w:r>
    </w:p>
    <w:p w14:paraId="61D965C6" w14:textId="77777777" w:rsidR="00386793" w:rsidRDefault="00386793" w:rsidP="00386793">
      <w:pPr>
        <w:pStyle w:val="BodyText"/>
        <w:rPr>
          <w:rFonts w:cs="Arial"/>
          <w:szCs w:val="24"/>
        </w:rPr>
      </w:pPr>
      <w:r>
        <w:rPr>
          <w:rFonts w:cs="Arial"/>
          <w:szCs w:val="24"/>
        </w:rPr>
        <w:t>Desirable:</w:t>
      </w:r>
    </w:p>
    <w:p w14:paraId="6C2235CB" w14:textId="2B3A9B39" w:rsidR="00386793" w:rsidRPr="005306A7" w:rsidRDefault="00386793" w:rsidP="00386793">
      <w:pPr>
        <w:pStyle w:val="BodyText"/>
        <w:numPr>
          <w:ilvl w:val="0"/>
          <w:numId w:val="16"/>
        </w:numPr>
        <w:rPr>
          <w:rFonts w:cs="Arial"/>
          <w:szCs w:val="24"/>
        </w:rPr>
      </w:pPr>
      <w:r w:rsidRPr="005306A7">
        <w:rPr>
          <w:rFonts w:cs="Arial"/>
          <w:szCs w:val="24"/>
        </w:rPr>
        <w:t>Relevant tertiary qualifications in administration</w:t>
      </w:r>
      <w:r w:rsidR="0049752F">
        <w:rPr>
          <w:rFonts w:cs="Arial"/>
          <w:szCs w:val="24"/>
        </w:rPr>
        <w:t xml:space="preserve">, </w:t>
      </w:r>
      <w:r w:rsidRPr="005306A7">
        <w:rPr>
          <w:rFonts w:cs="Arial"/>
          <w:szCs w:val="24"/>
        </w:rPr>
        <w:t xml:space="preserve">project management and/or experience in </w:t>
      </w:r>
      <w:r>
        <w:rPr>
          <w:rFonts w:cs="Arial"/>
          <w:szCs w:val="24"/>
        </w:rPr>
        <w:t xml:space="preserve">a </w:t>
      </w:r>
      <w:r w:rsidRPr="005306A7">
        <w:rPr>
          <w:rFonts w:cs="Arial"/>
          <w:szCs w:val="24"/>
        </w:rPr>
        <w:t xml:space="preserve">project </w:t>
      </w:r>
      <w:r>
        <w:rPr>
          <w:rFonts w:cs="Arial"/>
          <w:szCs w:val="24"/>
        </w:rPr>
        <w:t xml:space="preserve">delivery </w:t>
      </w:r>
      <w:r w:rsidRPr="005306A7">
        <w:rPr>
          <w:rFonts w:cs="Arial"/>
          <w:szCs w:val="24"/>
        </w:rPr>
        <w:t xml:space="preserve">environment will be an advantage. </w:t>
      </w:r>
    </w:p>
    <w:p w14:paraId="7776A54D" w14:textId="77777777" w:rsidR="00386793" w:rsidRPr="005306A7" w:rsidRDefault="00386793" w:rsidP="00386793">
      <w:pPr>
        <w:pStyle w:val="BodyText"/>
        <w:numPr>
          <w:ilvl w:val="0"/>
          <w:numId w:val="16"/>
        </w:numPr>
        <w:rPr>
          <w:rFonts w:cs="Arial"/>
          <w:szCs w:val="24"/>
        </w:rPr>
      </w:pPr>
      <w:r w:rsidRPr="005306A7">
        <w:rPr>
          <w:rFonts w:cs="Arial"/>
          <w:szCs w:val="24"/>
        </w:rPr>
        <w:t xml:space="preserve">A good working knowledge of Objective and Microsoft Office will be an advantage.  </w:t>
      </w:r>
    </w:p>
    <w:p w14:paraId="1DB08538" w14:textId="77777777" w:rsidR="00386793" w:rsidRPr="006E7966" w:rsidRDefault="00386793" w:rsidP="00386793">
      <w:pPr>
        <w:pStyle w:val="BodyText"/>
        <w:numPr>
          <w:ilvl w:val="0"/>
          <w:numId w:val="16"/>
        </w:numPr>
        <w:rPr>
          <w:rFonts w:cs="Arial"/>
          <w:szCs w:val="24"/>
        </w:rPr>
      </w:pPr>
      <w:r w:rsidRPr="005306A7">
        <w:rPr>
          <w:rFonts w:cs="Arial"/>
          <w:szCs w:val="24"/>
        </w:rPr>
        <w:t xml:space="preserve">An understanding of the ACT </w:t>
      </w:r>
      <w:r>
        <w:rPr>
          <w:rFonts w:cs="Arial"/>
          <w:szCs w:val="24"/>
        </w:rPr>
        <w:t>G</w:t>
      </w:r>
      <w:r w:rsidRPr="005306A7">
        <w:rPr>
          <w:rFonts w:cs="Arial"/>
          <w:szCs w:val="24"/>
        </w:rPr>
        <w:t>overnment business and administrative processes, or equivalent.</w:t>
      </w:r>
    </w:p>
    <w:p w14:paraId="7ECED2BD" w14:textId="6FAB275C" w:rsidR="007D5819" w:rsidRDefault="007D5819">
      <w:pPr>
        <w:suppressAutoHyphens w:val="0"/>
        <w:spacing w:after="0"/>
        <w:rPr>
          <w:rFonts w:asciiTheme="minorHAnsi" w:hAnsiTheme="minorHAnsi" w:cs="Arial"/>
          <w:color w:val="000000"/>
          <w:szCs w:val="24"/>
        </w:rPr>
      </w:pPr>
    </w:p>
    <w:p w14:paraId="201CE9D7" w14:textId="77777777" w:rsidR="00C332A0" w:rsidRPr="006E52F8" w:rsidRDefault="00C332A0" w:rsidP="006E52F8">
      <w:pPr>
        <w:pBdr>
          <w:bottom w:val="single" w:sz="12" w:space="1" w:color="auto"/>
        </w:pBdr>
        <w:spacing w:before="120" w:after="120" w:line="276" w:lineRule="auto"/>
        <w:outlineLvl w:val="0"/>
        <w:rPr>
          <w:rFonts w:asciiTheme="minorHAnsi" w:hAnsiTheme="minorHAnsi" w:cstheme="minorHAnsi"/>
          <w:b/>
          <w:spacing w:val="5"/>
          <w:sz w:val="32"/>
          <w:szCs w:val="32"/>
          <w:lang w:eastAsia="ja-JP"/>
        </w:rPr>
      </w:pPr>
      <w:r w:rsidRPr="006E52F8">
        <w:rPr>
          <w:rFonts w:asciiTheme="minorHAnsi" w:hAnsiTheme="minorHAnsi" w:cstheme="minorHAnsi"/>
          <w:b/>
          <w:spacing w:val="5"/>
          <w:sz w:val="32"/>
          <w:szCs w:val="32"/>
          <w:lang w:eastAsia="ja-JP"/>
        </w:rPr>
        <w:lastRenderedPageBreak/>
        <w:t xml:space="preserve">WORK ENVIRONMENT DESCRIPTION </w:t>
      </w:r>
    </w:p>
    <w:p w14:paraId="1043AD95" w14:textId="77777777" w:rsidR="00C332A0" w:rsidRPr="006E52F8" w:rsidRDefault="00C332A0" w:rsidP="00C332A0">
      <w:pPr>
        <w:pStyle w:val="BodyText"/>
        <w:spacing w:before="120" w:after="120" w:line="276" w:lineRule="auto"/>
        <w:rPr>
          <w:szCs w:val="24"/>
        </w:rPr>
      </w:pPr>
      <w:r w:rsidRPr="006E52F8">
        <w:rPr>
          <w:szCs w:val="24"/>
        </w:rPr>
        <w:t xml:space="preserve">The following work environment description outlines the inherent requirements of this role and indicates how frequently each of these requirements would be performed. Please note that ACTPS is committed to providing reasonable adjustment and ensuring all individuals have equal opportunities in the workplace. </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12"/>
        <w:gridCol w:w="2694"/>
      </w:tblGrid>
      <w:tr w:rsidR="00C332A0" w:rsidRPr="00DC72BC" w14:paraId="139FB4FC" w14:textId="77777777" w:rsidTr="00371F1B">
        <w:trPr>
          <w:trHeight w:val="397"/>
        </w:trPr>
        <w:tc>
          <w:tcPr>
            <w:tcW w:w="6912" w:type="dxa"/>
            <w:shd w:val="clear" w:color="auto" w:fill="DEEAF6" w:themeFill="accent1" w:themeFillTint="33"/>
            <w:vAlign w:val="center"/>
          </w:tcPr>
          <w:p w14:paraId="0F66E3C1"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ADMINISTRATIVE</w:t>
            </w:r>
          </w:p>
        </w:tc>
        <w:tc>
          <w:tcPr>
            <w:tcW w:w="2694" w:type="dxa"/>
            <w:shd w:val="clear" w:color="auto" w:fill="DEEAF6" w:themeFill="accent1" w:themeFillTint="33"/>
            <w:vAlign w:val="center"/>
          </w:tcPr>
          <w:p w14:paraId="793C268C"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7FF31C9C" w14:textId="77777777" w:rsidTr="00371F1B">
        <w:trPr>
          <w:trHeight w:val="397"/>
        </w:trPr>
        <w:tc>
          <w:tcPr>
            <w:tcW w:w="6912" w:type="dxa"/>
            <w:vAlign w:val="center"/>
          </w:tcPr>
          <w:p w14:paraId="70EEDF37"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Telephone use</w:t>
            </w:r>
          </w:p>
        </w:tc>
        <w:sdt>
          <w:sdtPr>
            <w:rPr>
              <w:rFonts w:asciiTheme="minorHAnsi" w:hAnsiTheme="minorHAnsi" w:cstheme="minorHAnsi"/>
              <w:sz w:val="24"/>
              <w:szCs w:val="24"/>
            </w:rPr>
            <w:id w:val="233384988"/>
            <w:placeholder>
              <w:docPart w:val="5BEA0E36EC2C48CC9E0157F72A13492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6F63F9D"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Frequently</w:t>
                </w:r>
              </w:p>
            </w:tc>
          </w:sdtContent>
        </w:sdt>
      </w:tr>
      <w:tr w:rsidR="00C332A0" w:rsidRPr="00DC72BC" w14:paraId="14662478" w14:textId="77777777" w:rsidTr="00371F1B">
        <w:trPr>
          <w:trHeight w:val="397"/>
        </w:trPr>
        <w:tc>
          <w:tcPr>
            <w:tcW w:w="6912" w:type="dxa"/>
            <w:vAlign w:val="center"/>
          </w:tcPr>
          <w:p w14:paraId="2C9D7DD1"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General computer use</w:t>
            </w:r>
          </w:p>
        </w:tc>
        <w:sdt>
          <w:sdtPr>
            <w:rPr>
              <w:rFonts w:asciiTheme="minorHAnsi" w:hAnsiTheme="minorHAnsi" w:cstheme="minorHAnsi"/>
              <w:sz w:val="24"/>
              <w:szCs w:val="24"/>
            </w:rPr>
            <w:id w:val="407194553"/>
            <w:placeholder>
              <w:docPart w:val="F1E90679F0AD490B947E5A034536E198"/>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F07931"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Frequently</w:t>
                </w:r>
              </w:p>
            </w:tc>
          </w:sdtContent>
        </w:sdt>
      </w:tr>
      <w:tr w:rsidR="00C332A0" w:rsidRPr="00DC72BC" w14:paraId="33E306ED" w14:textId="77777777" w:rsidTr="00371F1B">
        <w:trPr>
          <w:trHeight w:val="397"/>
        </w:trPr>
        <w:tc>
          <w:tcPr>
            <w:tcW w:w="6912" w:type="dxa"/>
            <w:vAlign w:val="center"/>
          </w:tcPr>
          <w:p w14:paraId="2D91D700"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Extensive keying/data entry</w:t>
            </w:r>
          </w:p>
        </w:tc>
        <w:sdt>
          <w:sdtPr>
            <w:rPr>
              <w:rFonts w:asciiTheme="minorHAnsi" w:hAnsiTheme="minorHAnsi" w:cstheme="minorHAnsi"/>
              <w:sz w:val="24"/>
              <w:szCs w:val="24"/>
            </w:rPr>
            <w:id w:val="407194555"/>
            <w:placeholder>
              <w:docPart w:val="561C367959E949BB978BFB5E8115D00A"/>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F1F8CF" w14:textId="674A51BD" w:rsidR="00C332A0" w:rsidRPr="00DC72BC" w:rsidRDefault="00F95496" w:rsidP="00C332A0">
                <w:pPr>
                  <w:pStyle w:val="Tabletext"/>
                  <w:spacing w:before="0" w:after="0"/>
                  <w:jc w:val="center"/>
                  <w:rPr>
                    <w:rFonts w:asciiTheme="minorHAnsi" w:hAnsiTheme="minorHAnsi" w:cstheme="minorHAnsi"/>
                    <w:sz w:val="24"/>
                    <w:szCs w:val="24"/>
                  </w:rPr>
                </w:pPr>
                <w:r>
                  <w:rPr>
                    <w:rFonts w:asciiTheme="minorHAnsi" w:hAnsiTheme="minorHAnsi" w:cstheme="minorHAnsi"/>
                    <w:sz w:val="24"/>
                    <w:szCs w:val="24"/>
                  </w:rPr>
                  <w:t>Frequently</w:t>
                </w:r>
              </w:p>
            </w:tc>
          </w:sdtContent>
        </w:sdt>
      </w:tr>
      <w:tr w:rsidR="00C332A0" w:rsidRPr="00DC72BC" w14:paraId="7B0C49C7" w14:textId="77777777" w:rsidTr="00371F1B">
        <w:trPr>
          <w:trHeight w:val="397"/>
        </w:trPr>
        <w:tc>
          <w:tcPr>
            <w:tcW w:w="6912" w:type="dxa"/>
            <w:vAlign w:val="center"/>
          </w:tcPr>
          <w:p w14:paraId="278D70E4"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Graphical/analytical based</w:t>
            </w:r>
          </w:p>
        </w:tc>
        <w:sdt>
          <w:sdtPr>
            <w:rPr>
              <w:rFonts w:asciiTheme="minorHAnsi" w:hAnsiTheme="minorHAnsi" w:cstheme="minorHAnsi"/>
              <w:sz w:val="24"/>
              <w:szCs w:val="24"/>
            </w:rPr>
            <w:id w:val="407194556"/>
            <w:placeholder>
              <w:docPart w:val="0BD52FB7CEB343598BEF6894471AB454"/>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830968B"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631948D6" w14:textId="77777777" w:rsidTr="00371F1B">
        <w:trPr>
          <w:trHeight w:val="397"/>
        </w:trPr>
        <w:tc>
          <w:tcPr>
            <w:tcW w:w="6912" w:type="dxa"/>
            <w:vAlign w:val="center"/>
          </w:tcPr>
          <w:p w14:paraId="21775E17"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Sitting at a desk</w:t>
            </w:r>
          </w:p>
        </w:tc>
        <w:sdt>
          <w:sdtPr>
            <w:rPr>
              <w:rFonts w:asciiTheme="minorHAnsi" w:hAnsiTheme="minorHAnsi" w:cstheme="minorHAnsi"/>
              <w:sz w:val="24"/>
              <w:szCs w:val="24"/>
            </w:rPr>
            <w:id w:val="407194557"/>
            <w:placeholder>
              <w:docPart w:val="FDDDB489D77D40B29C3FB817F19ECC8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B616980"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Frequently</w:t>
                </w:r>
              </w:p>
            </w:tc>
          </w:sdtContent>
        </w:sdt>
      </w:tr>
      <w:tr w:rsidR="00C332A0" w:rsidRPr="00DC72BC" w14:paraId="7ABFE47E" w14:textId="77777777" w:rsidTr="00371F1B">
        <w:trPr>
          <w:trHeight w:val="397"/>
        </w:trPr>
        <w:tc>
          <w:tcPr>
            <w:tcW w:w="6912" w:type="dxa"/>
            <w:vAlign w:val="center"/>
          </w:tcPr>
          <w:p w14:paraId="5C0C24F7"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Standing for long periods </w:t>
            </w:r>
          </w:p>
        </w:tc>
        <w:sdt>
          <w:sdtPr>
            <w:rPr>
              <w:rFonts w:asciiTheme="minorHAnsi" w:hAnsiTheme="minorHAnsi" w:cstheme="minorHAnsi"/>
              <w:sz w:val="24"/>
              <w:szCs w:val="24"/>
            </w:rPr>
            <w:id w:val="407194558"/>
            <w:placeholder>
              <w:docPart w:val="A4C7361511A4444683EE0DD93946C59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8F2EECC" w14:textId="292D8FD7" w:rsidR="00C332A0" w:rsidRPr="00DC72BC" w:rsidRDefault="009337A6"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33DE243E" w14:textId="77777777" w:rsidTr="00371F1B">
        <w:trPr>
          <w:trHeight w:val="397"/>
        </w:trPr>
        <w:tc>
          <w:tcPr>
            <w:tcW w:w="6912" w:type="dxa"/>
            <w:vAlign w:val="center"/>
          </w:tcPr>
          <w:p w14:paraId="2EADB48E"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Designated workstation </w:t>
            </w:r>
          </w:p>
        </w:tc>
        <w:sdt>
          <w:sdtPr>
            <w:rPr>
              <w:rFonts w:asciiTheme="minorHAnsi" w:hAnsiTheme="minorHAnsi" w:cstheme="minorHAnsi"/>
              <w:sz w:val="24"/>
              <w:szCs w:val="24"/>
            </w:rPr>
            <w:id w:val="407194559"/>
            <w:placeholder>
              <w:docPart w:val="2F898FF137A34E4C944963DA3065952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8F46BF3"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Frequently</w:t>
                </w:r>
              </w:p>
            </w:tc>
          </w:sdtContent>
        </w:sdt>
      </w:tr>
      <w:tr w:rsidR="00C332A0" w:rsidRPr="00DC72BC" w14:paraId="7EFCAAB9"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4EAD79CA"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STANDARD HOURS</w:t>
            </w:r>
          </w:p>
        </w:tc>
        <w:tc>
          <w:tcPr>
            <w:tcW w:w="2694" w:type="dxa"/>
            <w:shd w:val="clear" w:color="auto" w:fill="DEEAF6" w:themeFill="accent1" w:themeFillTint="33"/>
            <w:vAlign w:val="center"/>
          </w:tcPr>
          <w:p w14:paraId="70260E3A"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477A265D" w14:textId="77777777" w:rsidTr="00371F1B">
        <w:tblPrEx>
          <w:tblLook w:val="04A0" w:firstRow="1" w:lastRow="0" w:firstColumn="1" w:lastColumn="0" w:noHBand="0" w:noVBand="1"/>
        </w:tblPrEx>
        <w:trPr>
          <w:trHeight w:val="397"/>
        </w:trPr>
        <w:tc>
          <w:tcPr>
            <w:tcW w:w="6912" w:type="dxa"/>
            <w:vAlign w:val="center"/>
          </w:tcPr>
          <w:p w14:paraId="3E2E6B8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Flexible working hours (access to flex time) </w:t>
            </w:r>
          </w:p>
        </w:tc>
        <w:sdt>
          <w:sdtPr>
            <w:rPr>
              <w:rFonts w:asciiTheme="minorHAnsi" w:hAnsiTheme="minorHAnsi" w:cstheme="minorHAnsi"/>
              <w:sz w:val="24"/>
              <w:szCs w:val="24"/>
            </w:rPr>
            <w:id w:val="407194600"/>
            <w:placeholder>
              <w:docPart w:val="F3C400D513D5473B9D80BB62876079B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5DFD850" w14:textId="2D1849A6" w:rsidR="00C332A0" w:rsidRPr="00DC72BC" w:rsidRDefault="009337A6"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2D54C06B" w14:textId="77777777" w:rsidTr="00371F1B">
        <w:tblPrEx>
          <w:tblLook w:val="04A0" w:firstRow="1" w:lastRow="0" w:firstColumn="1" w:lastColumn="0" w:noHBand="0" w:noVBand="1"/>
        </w:tblPrEx>
        <w:trPr>
          <w:trHeight w:val="397"/>
        </w:trPr>
        <w:tc>
          <w:tcPr>
            <w:tcW w:w="6912" w:type="dxa"/>
            <w:vAlign w:val="center"/>
          </w:tcPr>
          <w:p w14:paraId="341EAB8E"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Fixed or specified start/finish times</w:t>
            </w:r>
          </w:p>
        </w:tc>
        <w:sdt>
          <w:sdtPr>
            <w:rPr>
              <w:rFonts w:asciiTheme="minorHAnsi" w:hAnsiTheme="minorHAnsi" w:cstheme="minorHAnsi"/>
              <w:sz w:val="24"/>
              <w:szCs w:val="24"/>
            </w:rPr>
            <w:id w:val="407194601"/>
            <w:placeholder>
              <w:docPart w:val="355D9B82B00346CCAF11AEB8935933A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7A84466"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7E09593D" w14:textId="77777777" w:rsidTr="00371F1B">
        <w:tblPrEx>
          <w:tblLook w:val="04A0" w:firstRow="1" w:lastRow="0" w:firstColumn="1" w:lastColumn="0" w:noHBand="0" w:noVBand="1"/>
        </w:tblPrEx>
        <w:trPr>
          <w:trHeight w:val="397"/>
        </w:trPr>
        <w:tc>
          <w:tcPr>
            <w:tcW w:w="6912" w:type="dxa"/>
            <w:vAlign w:val="center"/>
          </w:tcPr>
          <w:p w14:paraId="276687AA"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Expected to work extensive hours over a significant period due to the nature of the duties </w:t>
            </w:r>
          </w:p>
        </w:tc>
        <w:sdt>
          <w:sdtPr>
            <w:rPr>
              <w:rFonts w:asciiTheme="minorHAnsi" w:hAnsiTheme="minorHAnsi" w:cstheme="minorHAnsi"/>
              <w:sz w:val="24"/>
              <w:szCs w:val="24"/>
            </w:rPr>
            <w:id w:val="596444114"/>
            <w:placeholder>
              <w:docPart w:val="840077B8F51248E18FD1DC47171D8C82"/>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36F407A"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6C60C624" w14:textId="77777777" w:rsidTr="00371F1B">
        <w:tblPrEx>
          <w:tblLook w:val="04A0" w:firstRow="1" w:lastRow="0" w:firstColumn="1" w:lastColumn="0" w:noHBand="0" w:noVBand="1"/>
        </w:tblPrEx>
        <w:trPr>
          <w:trHeight w:val="397"/>
        </w:trPr>
        <w:tc>
          <w:tcPr>
            <w:tcW w:w="6912" w:type="dxa"/>
            <w:vAlign w:val="center"/>
          </w:tcPr>
          <w:p w14:paraId="47B17FF5"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Access to Accrued Days Off (ADO’s)</w:t>
            </w:r>
          </w:p>
        </w:tc>
        <w:sdt>
          <w:sdtPr>
            <w:rPr>
              <w:rFonts w:asciiTheme="minorHAnsi" w:hAnsiTheme="minorHAnsi" w:cstheme="minorHAnsi"/>
              <w:sz w:val="24"/>
              <w:szCs w:val="24"/>
            </w:rPr>
            <w:id w:val="596444115"/>
            <w:placeholder>
              <w:docPart w:val="6BEB0158096F4562AAD9E86E29DCE0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F86AB26"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725726E3" w14:textId="77777777" w:rsidTr="00371F1B">
        <w:tblPrEx>
          <w:tblLook w:val="04A0" w:firstRow="1" w:lastRow="0" w:firstColumn="1" w:lastColumn="0" w:noHBand="0" w:noVBand="1"/>
        </w:tblPrEx>
        <w:trPr>
          <w:trHeight w:val="397"/>
        </w:trPr>
        <w:tc>
          <w:tcPr>
            <w:tcW w:w="6912" w:type="dxa"/>
            <w:vAlign w:val="center"/>
          </w:tcPr>
          <w:p w14:paraId="579E3E4D"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Peaks and troughs </w:t>
            </w:r>
          </w:p>
        </w:tc>
        <w:sdt>
          <w:sdtPr>
            <w:rPr>
              <w:rFonts w:asciiTheme="minorHAnsi" w:hAnsiTheme="minorHAnsi" w:cstheme="minorHAnsi"/>
              <w:sz w:val="24"/>
              <w:szCs w:val="24"/>
            </w:rPr>
            <w:id w:val="407194562"/>
            <w:placeholder>
              <w:docPart w:val="BCD0321A35C141C8A70D05892C15AE0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CC8E71D" w14:textId="672C5D12" w:rsidR="00C332A0" w:rsidRPr="00DC72BC" w:rsidRDefault="00E709A3"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565F4BE1" w14:textId="77777777" w:rsidTr="00371F1B">
        <w:tblPrEx>
          <w:tblLook w:val="04A0" w:firstRow="1" w:lastRow="0" w:firstColumn="1" w:lastColumn="0" w:noHBand="0" w:noVBand="1"/>
        </w:tblPrEx>
        <w:trPr>
          <w:trHeight w:val="397"/>
        </w:trPr>
        <w:tc>
          <w:tcPr>
            <w:tcW w:w="6912" w:type="dxa"/>
            <w:vAlign w:val="center"/>
          </w:tcPr>
          <w:p w14:paraId="147BCD4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Frequent overtime </w:t>
            </w:r>
          </w:p>
        </w:tc>
        <w:sdt>
          <w:sdtPr>
            <w:rPr>
              <w:rFonts w:asciiTheme="minorHAnsi" w:hAnsiTheme="minorHAnsi" w:cstheme="minorHAnsi"/>
              <w:sz w:val="24"/>
              <w:szCs w:val="24"/>
            </w:rPr>
            <w:id w:val="407194563"/>
            <w:placeholder>
              <w:docPart w:val="78D9711DD1D1439481699D33C96F9F6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C7EC52D" w14:textId="59F272CF" w:rsidR="00C332A0" w:rsidRPr="00DC72BC" w:rsidRDefault="009337A6"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64586B33" w14:textId="77777777" w:rsidTr="00371F1B">
        <w:tblPrEx>
          <w:tblLook w:val="04A0" w:firstRow="1" w:lastRow="0" w:firstColumn="1" w:lastColumn="0" w:noHBand="0" w:noVBand="1"/>
        </w:tblPrEx>
        <w:trPr>
          <w:trHeight w:val="397"/>
        </w:trPr>
        <w:tc>
          <w:tcPr>
            <w:tcW w:w="6912" w:type="dxa"/>
            <w:vAlign w:val="center"/>
          </w:tcPr>
          <w:p w14:paraId="20EECC62"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Rostered shift work </w:t>
            </w:r>
          </w:p>
        </w:tc>
        <w:sdt>
          <w:sdtPr>
            <w:rPr>
              <w:rFonts w:asciiTheme="minorHAnsi" w:hAnsiTheme="minorHAnsi" w:cstheme="minorHAnsi"/>
              <w:sz w:val="24"/>
              <w:szCs w:val="24"/>
            </w:rPr>
            <w:id w:val="407194564"/>
            <w:placeholder>
              <w:docPart w:val="17F7EC6B716147C7ACCD75853F305C3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42396AF"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4CF79E0C"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628906DC"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 xml:space="preserve">SOCIAL DEMANDS </w:t>
            </w:r>
          </w:p>
        </w:tc>
        <w:tc>
          <w:tcPr>
            <w:tcW w:w="2694" w:type="dxa"/>
            <w:shd w:val="clear" w:color="auto" w:fill="DEEAF6" w:themeFill="accent1" w:themeFillTint="33"/>
            <w:vAlign w:val="center"/>
          </w:tcPr>
          <w:p w14:paraId="3DD91B43"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0FD95252" w14:textId="77777777" w:rsidTr="00371F1B">
        <w:tblPrEx>
          <w:tblLook w:val="04A0" w:firstRow="1" w:lastRow="0" w:firstColumn="1" w:lastColumn="0" w:noHBand="0" w:noVBand="1"/>
        </w:tblPrEx>
        <w:trPr>
          <w:trHeight w:val="397"/>
        </w:trPr>
        <w:tc>
          <w:tcPr>
            <w:tcW w:w="6912" w:type="dxa"/>
            <w:vAlign w:val="center"/>
          </w:tcPr>
          <w:p w14:paraId="527721DA"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Work with others towards shared goals in a team environment</w:t>
            </w:r>
          </w:p>
        </w:tc>
        <w:sdt>
          <w:sdtPr>
            <w:rPr>
              <w:rFonts w:asciiTheme="minorHAnsi" w:hAnsiTheme="minorHAnsi" w:cstheme="minorHAnsi"/>
              <w:sz w:val="24"/>
              <w:szCs w:val="24"/>
            </w:rPr>
            <w:id w:val="407194565"/>
            <w:placeholder>
              <w:docPart w:val="AE67709B39D8486E8AD72BF9463AC36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F5A8CD3" w14:textId="6998FBC3" w:rsidR="00C332A0" w:rsidRPr="00DC72BC" w:rsidRDefault="00E709A3"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Frequently</w:t>
                </w:r>
              </w:p>
            </w:tc>
          </w:sdtContent>
        </w:sdt>
      </w:tr>
      <w:tr w:rsidR="00C332A0" w:rsidRPr="00DC72BC" w14:paraId="1BA33C2F" w14:textId="77777777" w:rsidTr="00371F1B">
        <w:tblPrEx>
          <w:tblLook w:val="04A0" w:firstRow="1" w:lastRow="0" w:firstColumn="1" w:lastColumn="0" w:noHBand="0" w:noVBand="1"/>
        </w:tblPrEx>
        <w:trPr>
          <w:trHeight w:val="397"/>
        </w:trPr>
        <w:tc>
          <w:tcPr>
            <w:tcW w:w="6912" w:type="dxa"/>
            <w:vAlign w:val="center"/>
          </w:tcPr>
          <w:p w14:paraId="1F37DB33"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Work in isolation from other staff (remote supervision)</w:t>
            </w:r>
          </w:p>
        </w:tc>
        <w:sdt>
          <w:sdtPr>
            <w:rPr>
              <w:rFonts w:asciiTheme="minorHAnsi" w:hAnsiTheme="minorHAnsi" w:cstheme="minorHAnsi"/>
              <w:sz w:val="24"/>
              <w:szCs w:val="24"/>
            </w:rPr>
            <w:id w:val="407194566"/>
            <w:placeholder>
              <w:docPart w:val="A974E8A818FC4AEBAFB5408D69856D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E0EAFA" w14:textId="13E919DD" w:rsidR="00C332A0" w:rsidRPr="00DC72BC" w:rsidRDefault="008B05A3"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28CEE413" w14:textId="77777777" w:rsidTr="00371F1B">
        <w:tblPrEx>
          <w:tblLook w:val="04A0" w:firstRow="1" w:lastRow="0" w:firstColumn="1" w:lastColumn="0" w:noHBand="0" w:noVBand="1"/>
        </w:tblPrEx>
        <w:trPr>
          <w:trHeight w:val="397"/>
        </w:trPr>
        <w:tc>
          <w:tcPr>
            <w:tcW w:w="6912" w:type="dxa"/>
            <w:vAlign w:val="center"/>
          </w:tcPr>
          <w:p w14:paraId="604895DD"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Working in a call centre environment</w:t>
            </w:r>
          </w:p>
        </w:tc>
        <w:sdt>
          <w:sdtPr>
            <w:rPr>
              <w:rFonts w:asciiTheme="minorHAnsi" w:hAnsiTheme="minorHAnsi" w:cstheme="minorHAnsi"/>
              <w:sz w:val="24"/>
              <w:szCs w:val="24"/>
            </w:rPr>
            <w:id w:val="407194567"/>
            <w:placeholder>
              <w:docPart w:val="9419F7947CA54EBB9D179C265E5ABE06"/>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BAA215D"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736B3C69" w14:textId="77777777" w:rsidTr="00371F1B">
        <w:tblPrEx>
          <w:tblLook w:val="04A0" w:firstRow="1" w:lastRow="0" w:firstColumn="1" w:lastColumn="0" w:noHBand="0" w:noVBand="1"/>
        </w:tblPrEx>
        <w:trPr>
          <w:trHeight w:val="397"/>
        </w:trPr>
        <w:tc>
          <w:tcPr>
            <w:tcW w:w="6912" w:type="dxa"/>
            <w:vAlign w:val="center"/>
          </w:tcPr>
          <w:p w14:paraId="241066F9"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Working directly with the public</w:t>
            </w:r>
          </w:p>
        </w:tc>
        <w:sdt>
          <w:sdtPr>
            <w:rPr>
              <w:rFonts w:asciiTheme="minorHAnsi" w:hAnsiTheme="minorHAnsi" w:cstheme="minorHAnsi"/>
              <w:sz w:val="24"/>
              <w:szCs w:val="24"/>
            </w:rPr>
            <w:id w:val="407194568"/>
            <w:placeholder>
              <w:docPart w:val="409D36EB535142AB97187A33FE65D0F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244B2F88" w14:textId="28BB9E15" w:rsidR="00C332A0" w:rsidRPr="00DC72BC" w:rsidRDefault="00FC6B68" w:rsidP="00C332A0">
                <w:pPr>
                  <w:pStyle w:val="Tabletext"/>
                  <w:spacing w:before="0" w:after="0"/>
                  <w:jc w:val="center"/>
                  <w:rPr>
                    <w:rFonts w:asciiTheme="minorHAnsi" w:hAnsiTheme="minorHAnsi" w:cstheme="minorHAnsi"/>
                    <w:sz w:val="24"/>
                    <w:szCs w:val="24"/>
                  </w:rPr>
                </w:pPr>
                <w:r>
                  <w:rPr>
                    <w:rFonts w:asciiTheme="minorHAnsi" w:hAnsiTheme="minorHAnsi" w:cstheme="minorHAnsi"/>
                    <w:sz w:val="24"/>
                    <w:szCs w:val="24"/>
                  </w:rPr>
                  <w:t>Never</w:t>
                </w:r>
              </w:p>
            </w:tc>
          </w:sdtContent>
        </w:sdt>
      </w:tr>
      <w:tr w:rsidR="00C332A0" w:rsidRPr="00DC72BC" w14:paraId="2D452F2F"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44640D5C"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PHYSICAL DEMANDS</w:t>
            </w:r>
          </w:p>
        </w:tc>
        <w:tc>
          <w:tcPr>
            <w:tcW w:w="2694" w:type="dxa"/>
            <w:shd w:val="clear" w:color="auto" w:fill="DEEAF6" w:themeFill="accent1" w:themeFillTint="33"/>
            <w:vAlign w:val="center"/>
          </w:tcPr>
          <w:p w14:paraId="4D616AA6"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63711D3E" w14:textId="77777777" w:rsidTr="00371F1B">
        <w:tblPrEx>
          <w:tblLook w:val="04A0" w:firstRow="1" w:lastRow="0" w:firstColumn="1" w:lastColumn="0" w:noHBand="0" w:noVBand="1"/>
        </w:tblPrEx>
        <w:trPr>
          <w:trHeight w:val="397"/>
        </w:trPr>
        <w:tc>
          <w:tcPr>
            <w:tcW w:w="6912" w:type="dxa"/>
            <w:vAlign w:val="center"/>
          </w:tcPr>
          <w:p w14:paraId="522FDF7C"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Distance walking (large buildings or inter-building transit)</w:t>
            </w:r>
          </w:p>
        </w:tc>
        <w:sdt>
          <w:sdtPr>
            <w:rPr>
              <w:rFonts w:asciiTheme="minorHAnsi" w:hAnsiTheme="minorHAnsi" w:cstheme="minorHAnsi"/>
              <w:sz w:val="24"/>
              <w:szCs w:val="24"/>
            </w:rPr>
            <w:id w:val="407194569"/>
            <w:placeholder>
              <w:docPart w:val="C9F1962C052A478887BEB9014A25148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19D87D8"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66A71D23" w14:textId="77777777" w:rsidTr="00371F1B">
        <w:tblPrEx>
          <w:tblLook w:val="04A0" w:firstRow="1" w:lastRow="0" w:firstColumn="1" w:lastColumn="0" w:noHBand="0" w:noVBand="1"/>
        </w:tblPrEx>
        <w:trPr>
          <w:trHeight w:val="397"/>
        </w:trPr>
        <w:tc>
          <w:tcPr>
            <w:tcW w:w="6912" w:type="dxa"/>
            <w:vAlign w:val="center"/>
          </w:tcPr>
          <w:p w14:paraId="057BC113"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Working outdoors </w:t>
            </w:r>
          </w:p>
        </w:tc>
        <w:sdt>
          <w:sdtPr>
            <w:rPr>
              <w:rFonts w:asciiTheme="minorHAnsi" w:hAnsiTheme="minorHAnsi" w:cstheme="minorHAnsi"/>
              <w:sz w:val="24"/>
              <w:szCs w:val="24"/>
            </w:rPr>
            <w:id w:val="407194570"/>
            <w:placeholder>
              <w:docPart w:val="52F380C6EBEB4C0DB8BC5D97DC27A0D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77AA9871" w14:textId="6508C8E0" w:rsidR="00C332A0" w:rsidRPr="00DC72BC" w:rsidRDefault="00BE2161"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5164EEF3"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3E6A84AB"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 xml:space="preserve">MANUAL HANDLING </w:t>
            </w:r>
          </w:p>
        </w:tc>
        <w:tc>
          <w:tcPr>
            <w:tcW w:w="2694" w:type="dxa"/>
            <w:shd w:val="clear" w:color="auto" w:fill="DEEAF6" w:themeFill="accent1" w:themeFillTint="33"/>
            <w:vAlign w:val="center"/>
          </w:tcPr>
          <w:p w14:paraId="17707C80"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4EFF441E" w14:textId="77777777" w:rsidTr="00371F1B">
        <w:tblPrEx>
          <w:tblLook w:val="04A0" w:firstRow="1" w:lastRow="0" w:firstColumn="1" w:lastColumn="0" w:noHBand="0" w:noVBand="1"/>
        </w:tblPrEx>
        <w:trPr>
          <w:trHeight w:val="397"/>
        </w:trPr>
        <w:tc>
          <w:tcPr>
            <w:tcW w:w="6912" w:type="dxa"/>
            <w:vAlign w:val="center"/>
          </w:tcPr>
          <w:p w14:paraId="282FBFD0"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Lifting 0 – 5kg</w:t>
            </w:r>
          </w:p>
        </w:tc>
        <w:sdt>
          <w:sdtPr>
            <w:rPr>
              <w:rFonts w:asciiTheme="minorHAnsi" w:hAnsiTheme="minorHAnsi" w:cstheme="minorHAnsi"/>
              <w:sz w:val="24"/>
              <w:szCs w:val="24"/>
            </w:rPr>
            <w:id w:val="407194571"/>
            <w:placeholder>
              <w:docPart w:val="82B11B36091A4319A45EAA5D058F4B7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ADE58BE"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3AF927AB" w14:textId="77777777" w:rsidTr="00371F1B">
        <w:tblPrEx>
          <w:tblLook w:val="04A0" w:firstRow="1" w:lastRow="0" w:firstColumn="1" w:lastColumn="0" w:noHBand="0" w:noVBand="1"/>
        </w:tblPrEx>
        <w:trPr>
          <w:trHeight w:val="397"/>
        </w:trPr>
        <w:tc>
          <w:tcPr>
            <w:tcW w:w="6912" w:type="dxa"/>
            <w:vAlign w:val="center"/>
          </w:tcPr>
          <w:p w14:paraId="31E51D99"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Lifting 5 – 10kg</w:t>
            </w:r>
          </w:p>
        </w:tc>
        <w:sdt>
          <w:sdtPr>
            <w:rPr>
              <w:rFonts w:asciiTheme="minorHAnsi" w:hAnsiTheme="minorHAnsi" w:cstheme="minorHAnsi"/>
              <w:sz w:val="24"/>
              <w:szCs w:val="24"/>
            </w:rPr>
            <w:id w:val="407194572"/>
            <w:placeholder>
              <w:docPart w:val="77DEFE90C43D492D95ACEF2587A80F40"/>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DAD433C"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0B1A59EE" w14:textId="77777777" w:rsidTr="00371F1B">
        <w:tblPrEx>
          <w:tblLook w:val="04A0" w:firstRow="1" w:lastRow="0" w:firstColumn="1" w:lastColumn="0" w:noHBand="0" w:noVBand="1"/>
        </w:tblPrEx>
        <w:trPr>
          <w:trHeight w:val="397"/>
        </w:trPr>
        <w:tc>
          <w:tcPr>
            <w:tcW w:w="6912" w:type="dxa"/>
            <w:vAlign w:val="center"/>
          </w:tcPr>
          <w:p w14:paraId="0373A0EB"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Lifting 10kg+</w:t>
            </w:r>
          </w:p>
        </w:tc>
        <w:sdt>
          <w:sdtPr>
            <w:rPr>
              <w:rFonts w:asciiTheme="minorHAnsi" w:hAnsiTheme="minorHAnsi" w:cstheme="minorHAnsi"/>
              <w:sz w:val="24"/>
              <w:szCs w:val="24"/>
            </w:rPr>
            <w:id w:val="407194573"/>
            <w:placeholder>
              <w:docPart w:val="D784FAE6D985403DBD2475D8E69387A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5F10A07"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4C3237CC" w14:textId="77777777" w:rsidTr="00371F1B">
        <w:tblPrEx>
          <w:tblLook w:val="04A0" w:firstRow="1" w:lastRow="0" w:firstColumn="1" w:lastColumn="0" w:noHBand="0" w:noVBand="1"/>
        </w:tblPrEx>
        <w:trPr>
          <w:trHeight w:val="397"/>
        </w:trPr>
        <w:tc>
          <w:tcPr>
            <w:tcW w:w="6912" w:type="dxa"/>
            <w:vAlign w:val="center"/>
          </w:tcPr>
          <w:p w14:paraId="0CF8B975"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Climbing</w:t>
            </w:r>
          </w:p>
        </w:tc>
        <w:sdt>
          <w:sdtPr>
            <w:rPr>
              <w:rFonts w:asciiTheme="minorHAnsi" w:hAnsiTheme="minorHAnsi" w:cstheme="minorHAnsi"/>
              <w:sz w:val="24"/>
              <w:szCs w:val="24"/>
            </w:rPr>
            <w:id w:val="407194574"/>
            <w:placeholder>
              <w:docPart w:val="180FF0E67DF84B6AB3A43B408A38EFF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EF879C"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2CE29A0E" w14:textId="77777777" w:rsidTr="00371F1B">
        <w:tblPrEx>
          <w:tblLook w:val="04A0" w:firstRow="1" w:lastRow="0" w:firstColumn="1" w:lastColumn="0" w:noHBand="0" w:noVBand="1"/>
        </w:tblPrEx>
        <w:trPr>
          <w:trHeight w:val="397"/>
        </w:trPr>
        <w:tc>
          <w:tcPr>
            <w:tcW w:w="6912" w:type="dxa"/>
            <w:vAlign w:val="center"/>
          </w:tcPr>
          <w:p w14:paraId="3D937BEE"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Reaching</w:t>
            </w:r>
          </w:p>
        </w:tc>
        <w:sdt>
          <w:sdtPr>
            <w:rPr>
              <w:rFonts w:asciiTheme="minorHAnsi" w:hAnsiTheme="minorHAnsi" w:cstheme="minorHAnsi"/>
              <w:sz w:val="24"/>
              <w:szCs w:val="24"/>
            </w:rPr>
            <w:id w:val="407194575"/>
            <w:placeholder>
              <w:docPart w:val="28B8D0B4B5AB41DC94411149A6B18E8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E0625BD"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7A6FE5C5" w14:textId="77777777" w:rsidTr="00371F1B">
        <w:tblPrEx>
          <w:tblLook w:val="04A0" w:firstRow="1" w:lastRow="0" w:firstColumn="1" w:lastColumn="0" w:noHBand="0" w:noVBand="1"/>
        </w:tblPrEx>
        <w:trPr>
          <w:trHeight w:val="397"/>
        </w:trPr>
        <w:tc>
          <w:tcPr>
            <w:tcW w:w="6912" w:type="dxa"/>
            <w:vAlign w:val="center"/>
          </w:tcPr>
          <w:p w14:paraId="0C3CCF20"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lastRenderedPageBreak/>
              <w:t>Bending/squatting</w:t>
            </w:r>
          </w:p>
        </w:tc>
        <w:sdt>
          <w:sdtPr>
            <w:rPr>
              <w:rFonts w:asciiTheme="minorHAnsi" w:hAnsiTheme="minorHAnsi" w:cstheme="minorHAnsi"/>
              <w:sz w:val="24"/>
              <w:szCs w:val="24"/>
            </w:rPr>
            <w:id w:val="407194576"/>
            <w:placeholder>
              <w:docPart w:val="D9D66AC265014D5582BFF01E734CB9C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3E2AF68"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63B4C282" w14:textId="77777777" w:rsidTr="00371F1B">
        <w:tblPrEx>
          <w:tblLook w:val="04A0" w:firstRow="1" w:lastRow="0" w:firstColumn="1" w:lastColumn="0" w:noHBand="0" w:noVBand="1"/>
        </w:tblPrEx>
        <w:trPr>
          <w:trHeight w:val="397"/>
        </w:trPr>
        <w:tc>
          <w:tcPr>
            <w:tcW w:w="6912" w:type="dxa"/>
            <w:vAlign w:val="center"/>
          </w:tcPr>
          <w:p w14:paraId="31CEB13A"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Push/pull</w:t>
            </w:r>
          </w:p>
        </w:tc>
        <w:sdt>
          <w:sdtPr>
            <w:rPr>
              <w:rFonts w:asciiTheme="minorHAnsi" w:hAnsiTheme="minorHAnsi" w:cstheme="minorHAnsi"/>
              <w:sz w:val="24"/>
              <w:szCs w:val="24"/>
            </w:rPr>
            <w:id w:val="407194577"/>
            <w:placeholder>
              <w:docPart w:val="C9087CABDDBC4D73833357A17D24BE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171BEE2"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1FEB55AE" w14:textId="77777777" w:rsidTr="00371F1B">
        <w:tblPrEx>
          <w:tblLook w:val="04A0" w:firstRow="1" w:lastRow="0" w:firstColumn="1" w:lastColumn="0" w:noHBand="0" w:noVBand="1"/>
        </w:tblPrEx>
        <w:trPr>
          <w:trHeight w:val="397"/>
        </w:trPr>
        <w:tc>
          <w:tcPr>
            <w:tcW w:w="6912" w:type="dxa"/>
            <w:vAlign w:val="center"/>
          </w:tcPr>
          <w:p w14:paraId="2896F05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Sequential repetitive movements in a short amount of time</w:t>
            </w:r>
          </w:p>
        </w:tc>
        <w:sdt>
          <w:sdtPr>
            <w:rPr>
              <w:rFonts w:asciiTheme="minorHAnsi" w:hAnsiTheme="minorHAnsi" w:cstheme="minorHAnsi"/>
              <w:sz w:val="24"/>
              <w:szCs w:val="24"/>
            </w:rPr>
            <w:id w:val="407194579"/>
            <w:placeholder>
              <w:docPart w:val="66E16FAE8318416FA3CB2AB65EB786A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18ED76D"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429D55A2"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7258BA68"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TRAVEL</w:t>
            </w:r>
          </w:p>
        </w:tc>
        <w:tc>
          <w:tcPr>
            <w:tcW w:w="2694" w:type="dxa"/>
            <w:shd w:val="clear" w:color="auto" w:fill="DEEAF6" w:themeFill="accent1" w:themeFillTint="33"/>
            <w:vAlign w:val="center"/>
          </w:tcPr>
          <w:p w14:paraId="50F42E34"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3DFDCB77" w14:textId="77777777" w:rsidTr="00371F1B">
        <w:tblPrEx>
          <w:tblLook w:val="04A0" w:firstRow="1" w:lastRow="0" w:firstColumn="1" w:lastColumn="0" w:noHBand="0" w:noVBand="1"/>
        </w:tblPrEx>
        <w:trPr>
          <w:trHeight w:val="397"/>
        </w:trPr>
        <w:tc>
          <w:tcPr>
            <w:tcW w:w="6912" w:type="dxa"/>
            <w:vAlign w:val="center"/>
          </w:tcPr>
          <w:p w14:paraId="28EB1267"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Frequent travel – multiple work sites</w:t>
            </w:r>
          </w:p>
        </w:tc>
        <w:sdt>
          <w:sdtPr>
            <w:rPr>
              <w:rFonts w:asciiTheme="minorHAnsi" w:hAnsiTheme="minorHAnsi" w:cstheme="minorHAnsi"/>
              <w:sz w:val="24"/>
              <w:szCs w:val="24"/>
            </w:rPr>
            <w:id w:val="407194580"/>
            <w:placeholder>
              <w:docPart w:val="CDF751DD2D6447A69B67AEE2C25092C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5D2DB822" w14:textId="68E4D9AE" w:rsidR="00C332A0" w:rsidRPr="00DC72BC" w:rsidRDefault="00BE2161"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7C8CCA00" w14:textId="77777777" w:rsidTr="00371F1B">
        <w:tblPrEx>
          <w:tblLook w:val="04A0" w:firstRow="1" w:lastRow="0" w:firstColumn="1" w:lastColumn="0" w:noHBand="0" w:noVBand="1"/>
        </w:tblPrEx>
        <w:trPr>
          <w:trHeight w:val="397"/>
        </w:trPr>
        <w:tc>
          <w:tcPr>
            <w:tcW w:w="6912" w:type="dxa"/>
            <w:vAlign w:val="center"/>
          </w:tcPr>
          <w:p w14:paraId="4C73694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Frequent travel – driving </w:t>
            </w:r>
          </w:p>
        </w:tc>
        <w:sdt>
          <w:sdtPr>
            <w:rPr>
              <w:rFonts w:asciiTheme="minorHAnsi" w:hAnsiTheme="minorHAnsi" w:cstheme="minorHAnsi"/>
              <w:sz w:val="24"/>
              <w:szCs w:val="24"/>
            </w:rPr>
            <w:id w:val="407194581"/>
            <w:placeholder>
              <w:docPart w:val="5173B5CD05D8417AB03E75D842113B9E"/>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29A827E"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r w:rsidR="00C332A0" w:rsidRPr="00DC72BC" w14:paraId="352EB1D3" w14:textId="77777777" w:rsidTr="00371F1B">
        <w:tblPrEx>
          <w:tblLook w:val="04A0" w:firstRow="1" w:lastRow="0" w:firstColumn="1" w:lastColumn="0" w:noHBand="0" w:noVBand="1"/>
        </w:tblPrEx>
        <w:trPr>
          <w:trHeight w:val="397"/>
        </w:trPr>
        <w:tc>
          <w:tcPr>
            <w:tcW w:w="6912" w:type="dxa"/>
            <w:vAlign w:val="center"/>
          </w:tcPr>
          <w:p w14:paraId="402E64FA"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Frequent travel – interstate </w:t>
            </w:r>
          </w:p>
        </w:tc>
        <w:sdt>
          <w:sdtPr>
            <w:rPr>
              <w:rFonts w:asciiTheme="minorHAnsi" w:hAnsiTheme="minorHAnsi" w:cstheme="minorHAnsi"/>
              <w:sz w:val="24"/>
              <w:szCs w:val="24"/>
            </w:rPr>
            <w:id w:val="407194582"/>
            <w:placeholder>
              <w:docPart w:val="54A4B007A0E149549182FD95E1F4EAD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EE4A8DB"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7A312438"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5D450641"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 xml:space="preserve">SPECIFIC HAZARDS </w:t>
            </w:r>
          </w:p>
        </w:tc>
        <w:tc>
          <w:tcPr>
            <w:tcW w:w="2694" w:type="dxa"/>
            <w:shd w:val="clear" w:color="auto" w:fill="DEEAF6" w:themeFill="accent1" w:themeFillTint="33"/>
            <w:vAlign w:val="center"/>
          </w:tcPr>
          <w:p w14:paraId="3C0DD856"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00DB0F43" w14:textId="77777777" w:rsidTr="00371F1B">
        <w:tblPrEx>
          <w:tblLook w:val="04A0" w:firstRow="1" w:lastRow="0" w:firstColumn="1" w:lastColumn="0" w:noHBand="0" w:noVBand="1"/>
        </w:tblPrEx>
        <w:trPr>
          <w:trHeight w:val="397"/>
        </w:trPr>
        <w:tc>
          <w:tcPr>
            <w:tcW w:w="6912" w:type="dxa"/>
            <w:vAlign w:val="center"/>
          </w:tcPr>
          <w:p w14:paraId="4A47756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Working at heights </w:t>
            </w:r>
          </w:p>
        </w:tc>
        <w:sdt>
          <w:sdtPr>
            <w:rPr>
              <w:rFonts w:asciiTheme="minorHAnsi" w:hAnsiTheme="minorHAnsi" w:cstheme="minorHAnsi"/>
              <w:sz w:val="24"/>
              <w:szCs w:val="24"/>
            </w:rPr>
            <w:id w:val="407194583"/>
            <w:placeholder>
              <w:docPart w:val="EF7221BEAD354AC983CC24B7D0608CE3"/>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6FAA0A"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3F0F4774" w14:textId="77777777" w:rsidTr="00371F1B">
        <w:tblPrEx>
          <w:tblLook w:val="04A0" w:firstRow="1" w:lastRow="0" w:firstColumn="1" w:lastColumn="0" w:noHBand="0" w:noVBand="1"/>
        </w:tblPrEx>
        <w:trPr>
          <w:trHeight w:val="397"/>
        </w:trPr>
        <w:tc>
          <w:tcPr>
            <w:tcW w:w="6912" w:type="dxa"/>
            <w:vAlign w:val="center"/>
          </w:tcPr>
          <w:p w14:paraId="6EE537B5"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Exposure to extreme temperatures </w:t>
            </w:r>
          </w:p>
        </w:tc>
        <w:sdt>
          <w:sdtPr>
            <w:rPr>
              <w:rFonts w:asciiTheme="minorHAnsi" w:hAnsiTheme="minorHAnsi" w:cstheme="minorHAnsi"/>
              <w:sz w:val="24"/>
              <w:szCs w:val="24"/>
            </w:rPr>
            <w:id w:val="407194584"/>
            <w:placeholder>
              <w:docPart w:val="559EE4B4CD5D4FE28D977A30C4B3544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A9707B3"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1719ED1D" w14:textId="77777777" w:rsidTr="00371F1B">
        <w:tblPrEx>
          <w:tblLook w:val="04A0" w:firstRow="1" w:lastRow="0" w:firstColumn="1" w:lastColumn="0" w:noHBand="0" w:noVBand="1"/>
        </w:tblPrEx>
        <w:trPr>
          <w:trHeight w:val="397"/>
        </w:trPr>
        <w:tc>
          <w:tcPr>
            <w:tcW w:w="6912" w:type="dxa"/>
            <w:vAlign w:val="center"/>
          </w:tcPr>
          <w:p w14:paraId="4834F66C"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Operation of heavy machinery e.g. forklift</w:t>
            </w:r>
          </w:p>
        </w:tc>
        <w:sdt>
          <w:sdtPr>
            <w:rPr>
              <w:rFonts w:asciiTheme="minorHAnsi" w:hAnsiTheme="minorHAnsi" w:cstheme="minorHAnsi"/>
              <w:sz w:val="24"/>
              <w:szCs w:val="24"/>
            </w:rPr>
            <w:id w:val="407194585"/>
            <w:placeholder>
              <w:docPart w:val="51018DCD22FD427794E43C4476C08419"/>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2DE5970"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20E5FD0E" w14:textId="77777777" w:rsidTr="00371F1B">
        <w:tblPrEx>
          <w:tblLook w:val="04A0" w:firstRow="1" w:lastRow="0" w:firstColumn="1" w:lastColumn="0" w:noHBand="0" w:noVBand="1"/>
        </w:tblPrEx>
        <w:trPr>
          <w:trHeight w:val="397"/>
        </w:trPr>
        <w:tc>
          <w:tcPr>
            <w:tcW w:w="6912" w:type="dxa"/>
            <w:vAlign w:val="center"/>
          </w:tcPr>
          <w:p w14:paraId="58AA39B1"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Confined spaces</w:t>
            </w:r>
          </w:p>
        </w:tc>
        <w:sdt>
          <w:sdtPr>
            <w:rPr>
              <w:rFonts w:asciiTheme="minorHAnsi" w:hAnsiTheme="minorHAnsi" w:cstheme="minorHAnsi"/>
              <w:sz w:val="24"/>
              <w:szCs w:val="24"/>
            </w:rPr>
            <w:id w:val="407194586"/>
            <w:placeholder>
              <w:docPart w:val="18BE0CFEF0C046538CBDDD079877D8BF"/>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5741212"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5F588EF5" w14:textId="77777777" w:rsidTr="00371F1B">
        <w:tblPrEx>
          <w:tblLook w:val="04A0" w:firstRow="1" w:lastRow="0" w:firstColumn="1" w:lastColumn="0" w:noHBand="0" w:noVBand="1"/>
        </w:tblPrEx>
        <w:trPr>
          <w:trHeight w:val="397"/>
        </w:trPr>
        <w:tc>
          <w:tcPr>
            <w:tcW w:w="6912" w:type="dxa"/>
            <w:vAlign w:val="center"/>
          </w:tcPr>
          <w:p w14:paraId="3229C4A0"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Excessive noise</w:t>
            </w:r>
          </w:p>
        </w:tc>
        <w:sdt>
          <w:sdtPr>
            <w:rPr>
              <w:rFonts w:asciiTheme="minorHAnsi" w:hAnsiTheme="minorHAnsi" w:cstheme="minorHAnsi"/>
              <w:sz w:val="24"/>
              <w:szCs w:val="24"/>
            </w:rPr>
            <w:id w:val="407194587"/>
            <w:placeholder>
              <w:docPart w:val="1D8B86B958704ED5ABF08A2EA8F2678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768ECFE"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3F795383" w14:textId="77777777" w:rsidTr="00371F1B">
        <w:tblPrEx>
          <w:tblLook w:val="04A0" w:firstRow="1" w:lastRow="0" w:firstColumn="1" w:lastColumn="0" w:noHBand="0" w:noVBand="1"/>
        </w:tblPrEx>
        <w:trPr>
          <w:trHeight w:val="397"/>
        </w:trPr>
        <w:tc>
          <w:tcPr>
            <w:tcW w:w="6912" w:type="dxa"/>
            <w:vAlign w:val="center"/>
          </w:tcPr>
          <w:p w14:paraId="6371402B"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Low lighting</w:t>
            </w:r>
          </w:p>
        </w:tc>
        <w:sdt>
          <w:sdtPr>
            <w:rPr>
              <w:rFonts w:asciiTheme="minorHAnsi" w:hAnsiTheme="minorHAnsi" w:cstheme="minorHAnsi"/>
              <w:sz w:val="24"/>
              <w:szCs w:val="24"/>
            </w:rPr>
            <w:id w:val="407194588"/>
            <w:placeholder>
              <w:docPart w:val="ACA3256493114B36AA8B8CCDB161BDCB"/>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AB7926F"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5B77E159" w14:textId="77777777" w:rsidTr="00371F1B">
        <w:tblPrEx>
          <w:tblLook w:val="04A0" w:firstRow="1" w:lastRow="0" w:firstColumn="1" w:lastColumn="0" w:noHBand="0" w:noVBand="1"/>
        </w:tblPrEx>
        <w:trPr>
          <w:trHeight w:val="397"/>
        </w:trPr>
        <w:tc>
          <w:tcPr>
            <w:tcW w:w="6912" w:type="dxa"/>
            <w:vAlign w:val="center"/>
          </w:tcPr>
          <w:p w14:paraId="2C85A25B"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Handling of dangerous goods/equipment</w:t>
            </w:r>
          </w:p>
        </w:tc>
        <w:sdt>
          <w:sdtPr>
            <w:rPr>
              <w:rFonts w:asciiTheme="minorHAnsi" w:hAnsiTheme="minorHAnsi" w:cstheme="minorHAnsi"/>
              <w:sz w:val="24"/>
              <w:szCs w:val="24"/>
            </w:rPr>
            <w:id w:val="407194589"/>
            <w:placeholder>
              <w:docPart w:val="0E897B80B4EB436184E0A44BEA53EC45"/>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1DB247C4"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44B9D9EF" w14:textId="77777777" w:rsidTr="00371F1B">
        <w:tblPrEx>
          <w:tblLook w:val="04A0" w:firstRow="1" w:lastRow="0" w:firstColumn="1" w:lastColumn="0" w:noHBand="0" w:noVBand="1"/>
        </w:tblPrEx>
        <w:trPr>
          <w:trHeight w:val="397"/>
        </w:trPr>
        <w:tc>
          <w:tcPr>
            <w:tcW w:w="6912" w:type="dxa"/>
            <w:vAlign w:val="center"/>
          </w:tcPr>
          <w:p w14:paraId="210D078C"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Working with asbestos </w:t>
            </w:r>
          </w:p>
        </w:tc>
        <w:sdt>
          <w:sdtPr>
            <w:rPr>
              <w:rFonts w:asciiTheme="minorHAnsi" w:hAnsiTheme="minorHAnsi" w:cstheme="minorHAnsi"/>
              <w:sz w:val="24"/>
              <w:szCs w:val="24"/>
            </w:rPr>
            <w:id w:val="407194590"/>
            <w:placeholder>
              <w:docPart w:val="D7F5643748244D1287D3022AB93B9B0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0BE75523"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6103D5CE" w14:textId="77777777" w:rsidTr="00371F1B">
        <w:tblPrEx>
          <w:tblLook w:val="04A0" w:firstRow="1" w:lastRow="0" w:firstColumn="1" w:lastColumn="0" w:noHBand="0" w:noVBand="1"/>
        </w:tblPrEx>
        <w:trPr>
          <w:trHeight w:val="397"/>
        </w:trPr>
        <w:tc>
          <w:tcPr>
            <w:tcW w:w="6912" w:type="dxa"/>
            <w:vAlign w:val="center"/>
          </w:tcPr>
          <w:p w14:paraId="28EA84D6"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Potential to encounter agitated customers</w:t>
            </w:r>
          </w:p>
        </w:tc>
        <w:sdt>
          <w:sdtPr>
            <w:rPr>
              <w:rFonts w:asciiTheme="minorHAnsi" w:hAnsiTheme="minorHAnsi" w:cstheme="minorHAnsi"/>
              <w:sz w:val="24"/>
              <w:szCs w:val="24"/>
            </w:rPr>
            <w:id w:val="407194591"/>
            <w:placeholder>
              <w:docPart w:val="D4ABCB1F85764E93922FD7BE33BB735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47F6C582" w14:textId="3019A5A3" w:rsidR="00C332A0" w:rsidRPr="00DC72BC" w:rsidRDefault="00FC6B68" w:rsidP="00C332A0">
                <w:pPr>
                  <w:pStyle w:val="Tabletext"/>
                  <w:spacing w:before="0" w:after="0"/>
                  <w:jc w:val="center"/>
                  <w:rPr>
                    <w:rFonts w:asciiTheme="minorHAnsi" w:hAnsiTheme="minorHAnsi" w:cstheme="minorHAnsi"/>
                    <w:sz w:val="24"/>
                    <w:szCs w:val="24"/>
                  </w:rPr>
                </w:pPr>
                <w:r>
                  <w:rPr>
                    <w:rFonts w:asciiTheme="minorHAnsi" w:hAnsiTheme="minorHAnsi" w:cstheme="minorHAnsi"/>
                    <w:sz w:val="24"/>
                    <w:szCs w:val="24"/>
                  </w:rPr>
                  <w:t>Never</w:t>
                </w:r>
              </w:p>
            </w:tc>
          </w:sdtContent>
        </w:sdt>
      </w:tr>
      <w:tr w:rsidR="00C332A0" w:rsidRPr="00DC72BC" w14:paraId="675105EE" w14:textId="77777777" w:rsidTr="00371F1B">
        <w:tblPrEx>
          <w:tblLook w:val="04A0" w:firstRow="1" w:lastRow="0" w:firstColumn="1" w:lastColumn="0" w:noHBand="0" w:noVBand="1"/>
        </w:tblPrEx>
        <w:trPr>
          <w:trHeight w:val="397"/>
        </w:trPr>
        <w:tc>
          <w:tcPr>
            <w:tcW w:w="6912" w:type="dxa"/>
            <w:vAlign w:val="center"/>
          </w:tcPr>
          <w:p w14:paraId="6B2E27E9"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Exposure to potentially distressing case material</w:t>
            </w:r>
          </w:p>
        </w:tc>
        <w:sdt>
          <w:sdtPr>
            <w:rPr>
              <w:rFonts w:asciiTheme="minorHAnsi" w:hAnsiTheme="minorHAnsi" w:cstheme="minorHAnsi"/>
              <w:sz w:val="24"/>
              <w:szCs w:val="24"/>
            </w:rPr>
            <w:id w:val="182894372"/>
            <w:placeholder>
              <w:docPart w:val="DC9CF05BF40243739D7D9F62A6E8CBAD"/>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64BDFAF2"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2477B77D" w14:textId="77777777" w:rsidTr="00371F1B">
        <w:tblPrEx>
          <w:tblLook w:val="04A0" w:firstRow="1" w:lastRow="0" w:firstColumn="1" w:lastColumn="0" w:noHBand="0" w:noVBand="1"/>
        </w:tblPrEx>
        <w:trPr>
          <w:trHeight w:val="397"/>
        </w:trPr>
        <w:tc>
          <w:tcPr>
            <w:tcW w:w="6912" w:type="dxa"/>
            <w:shd w:val="clear" w:color="auto" w:fill="DEEAF6" w:themeFill="accent1" w:themeFillTint="33"/>
            <w:vAlign w:val="center"/>
          </w:tcPr>
          <w:p w14:paraId="5CCBB80B" w14:textId="77777777" w:rsidR="00C332A0" w:rsidRPr="00DC72BC" w:rsidRDefault="00C332A0" w:rsidP="00C332A0">
            <w:pPr>
              <w:pStyle w:val="Tableheading"/>
              <w:spacing w:before="0" w:after="0"/>
              <w:rPr>
                <w:rFonts w:asciiTheme="minorHAnsi" w:hAnsiTheme="minorHAnsi" w:cstheme="minorHAnsi"/>
                <w:szCs w:val="24"/>
              </w:rPr>
            </w:pPr>
            <w:r w:rsidRPr="00DC72BC">
              <w:rPr>
                <w:rFonts w:asciiTheme="minorHAnsi" w:hAnsiTheme="minorHAnsi" w:cstheme="minorHAnsi"/>
                <w:szCs w:val="24"/>
              </w:rPr>
              <w:t>OTHER</w:t>
            </w:r>
          </w:p>
        </w:tc>
        <w:tc>
          <w:tcPr>
            <w:tcW w:w="2694" w:type="dxa"/>
            <w:shd w:val="clear" w:color="auto" w:fill="DEEAF6" w:themeFill="accent1" w:themeFillTint="33"/>
            <w:vAlign w:val="center"/>
          </w:tcPr>
          <w:p w14:paraId="0E606E64" w14:textId="77777777" w:rsidR="00C332A0" w:rsidRPr="00DC72BC" w:rsidRDefault="00C332A0" w:rsidP="00C332A0">
            <w:pPr>
              <w:pStyle w:val="Tableheading"/>
              <w:spacing w:before="0" w:after="0"/>
              <w:jc w:val="center"/>
              <w:rPr>
                <w:rFonts w:asciiTheme="minorHAnsi" w:hAnsiTheme="minorHAnsi" w:cstheme="minorHAnsi"/>
                <w:szCs w:val="24"/>
              </w:rPr>
            </w:pPr>
            <w:r w:rsidRPr="00DC72BC">
              <w:rPr>
                <w:rFonts w:asciiTheme="minorHAnsi" w:hAnsiTheme="minorHAnsi" w:cstheme="minorHAnsi"/>
                <w:szCs w:val="24"/>
              </w:rPr>
              <w:t>FREQUENCY</w:t>
            </w:r>
          </w:p>
        </w:tc>
      </w:tr>
      <w:tr w:rsidR="00C332A0" w:rsidRPr="00DC72BC" w14:paraId="6130587A" w14:textId="77777777" w:rsidTr="00371F1B">
        <w:tblPrEx>
          <w:tblLook w:val="04A0" w:firstRow="1" w:lastRow="0" w:firstColumn="1" w:lastColumn="0" w:noHBand="0" w:noVBand="1"/>
        </w:tblPrEx>
        <w:trPr>
          <w:trHeight w:val="397"/>
        </w:trPr>
        <w:tc>
          <w:tcPr>
            <w:tcW w:w="6912" w:type="dxa"/>
            <w:vAlign w:val="center"/>
          </w:tcPr>
          <w:p w14:paraId="1FC702FD"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Uniform required </w:t>
            </w:r>
          </w:p>
        </w:tc>
        <w:sdt>
          <w:sdtPr>
            <w:rPr>
              <w:rFonts w:asciiTheme="minorHAnsi" w:hAnsiTheme="minorHAnsi" w:cstheme="minorHAnsi"/>
              <w:sz w:val="24"/>
              <w:szCs w:val="24"/>
            </w:rPr>
            <w:id w:val="407194592"/>
            <w:placeholder>
              <w:docPart w:val="1956A42BCD994F2499F854C23FF44ADC"/>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0CA6FD0" w14:textId="77777777" w:rsidR="00C332A0" w:rsidRPr="00DC72BC" w:rsidRDefault="00C332A0"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Never</w:t>
                </w:r>
              </w:p>
            </w:tc>
          </w:sdtContent>
        </w:sdt>
      </w:tr>
      <w:tr w:rsidR="00C332A0" w:rsidRPr="00DC72BC" w14:paraId="3560BDD1" w14:textId="77777777" w:rsidTr="00371F1B">
        <w:tblPrEx>
          <w:tblLook w:val="04A0" w:firstRow="1" w:lastRow="0" w:firstColumn="1" w:lastColumn="0" w:noHBand="0" w:noVBand="1"/>
        </w:tblPrEx>
        <w:trPr>
          <w:trHeight w:val="397"/>
        </w:trPr>
        <w:tc>
          <w:tcPr>
            <w:tcW w:w="6912" w:type="dxa"/>
            <w:vAlign w:val="center"/>
          </w:tcPr>
          <w:p w14:paraId="16BF18F7" w14:textId="77777777" w:rsidR="00C332A0" w:rsidRPr="00DC72BC" w:rsidRDefault="00C332A0" w:rsidP="00C332A0">
            <w:pPr>
              <w:pStyle w:val="Tabletext"/>
              <w:spacing w:before="0" w:after="0"/>
              <w:rPr>
                <w:rFonts w:asciiTheme="minorHAnsi" w:hAnsiTheme="minorHAnsi" w:cstheme="minorHAnsi"/>
                <w:sz w:val="24"/>
                <w:szCs w:val="24"/>
              </w:rPr>
            </w:pPr>
            <w:r w:rsidRPr="00DC72BC">
              <w:rPr>
                <w:rFonts w:asciiTheme="minorHAnsi" w:hAnsiTheme="minorHAnsi" w:cstheme="minorHAnsi"/>
                <w:sz w:val="24"/>
                <w:szCs w:val="24"/>
              </w:rPr>
              <w:t xml:space="preserve">Personal Protective Equipment (PPE) required </w:t>
            </w:r>
          </w:p>
        </w:tc>
        <w:sdt>
          <w:sdtPr>
            <w:rPr>
              <w:rFonts w:asciiTheme="minorHAnsi" w:hAnsiTheme="minorHAnsi" w:cstheme="minorHAnsi"/>
              <w:sz w:val="24"/>
              <w:szCs w:val="24"/>
            </w:rPr>
            <w:id w:val="407194593"/>
            <w:placeholder>
              <w:docPart w:val="8D51CE696D1B4722B5FC45BAEE5A9AD7"/>
            </w:placeholder>
            <w:dropDownList>
              <w:listItem w:value="Choose an item."/>
              <w:listItem w:displayText="Never" w:value="Never"/>
              <w:listItem w:displayText="Occasionally" w:value="Occasionally"/>
              <w:listItem w:displayText="Frequently" w:value="Frequently"/>
            </w:dropDownList>
          </w:sdtPr>
          <w:sdtEndPr/>
          <w:sdtContent>
            <w:tc>
              <w:tcPr>
                <w:tcW w:w="2694" w:type="dxa"/>
                <w:vAlign w:val="center"/>
              </w:tcPr>
              <w:p w14:paraId="3C2D6AA3" w14:textId="4ACBB7D8" w:rsidR="00C332A0" w:rsidRPr="00DC72BC" w:rsidRDefault="003A51AC" w:rsidP="00C332A0">
                <w:pPr>
                  <w:pStyle w:val="Tabletext"/>
                  <w:spacing w:before="0" w:after="0"/>
                  <w:jc w:val="center"/>
                  <w:rPr>
                    <w:rFonts w:asciiTheme="minorHAnsi" w:hAnsiTheme="minorHAnsi" w:cstheme="minorHAnsi"/>
                    <w:sz w:val="24"/>
                    <w:szCs w:val="24"/>
                  </w:rPr>
                </w:pPr>
                <w:r w:rsidRPr="00DC72BC">
                  <w:rPr>
                    <w:rFonts w:asciiTheme="minorHAnsi" w:hAnsiTheme="minorHAnsi" w:cstheme="minorHAnsi"/>
                    <w:sz w:val="24"/>
                    <w:szCs w:val="24"/>
                  </w:rPr>
                  <w:t>Occasionally</w:t>
                </w:r>
              </w:p>
            </w:tc>
          </w:sdtContent>
        </w:sdt>
      </w:tr>
    </w:tbl>
    <w:p w14:paraId="28EB30F9" w14:textId="77777777" w:rsidR="00072674" w:rsidRPr="00DC72BC" w:rsidRDefault="00072674" w:rsidP="009337A6">
      <w:pPr>
        <w:suppressAutoHyphens w:val="0"/>
        <w:spacing w:after="0"/>
        <w:rPr>
          <w:rFonts w:asciiTheme="minorHAnsi" w:hAnsiTheme="minorHAnsi" w:cstheme="minorHAnsi"/>
          <w:b/>
          <w:szCs w:val="24"/>
        </w:rPr>
      </w:pPr>
    </w:p>
    <w:sectPr w:rsidR="00072674" w:rsidRPr="00DC72BC" w:rsidSect="006F09E8">
      <w:headerReference w:type="even" r:id="rId16"/>
      <w:headerReference w:type="default" r:id="rId17"/>
      <w:footerReference w:type="even" r:id="rId18"/>
      <w:headerReference w:type="first" r:id="rId19"/>
      <w:footerReference w:type="first" r:id="rId20"/>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122676" w14:textId="77777777" w:rsidR="00AD7F6F" w:rsidRDefault="00AD7F6F" w:rsidP="00456927">
      <w:pPr>
        <w:spacing w:after="0"/>
      </w:pPr>
      <w:r>
        <w:separator/>
      </w:r>
    </w:p>
  </w:endnote>
  <w:endnote w:type="continuationSeparator" w:id="0">
    <w:p w14:paraId="682BC697" w14:textId="77777777" w:rsidR="00AD7F6F" w:rsidRDefault="00AD7F6F" w:rsidP="00456927">
      <w:pPr>
        <w:spacing w:after="0"/>
      </w:pPr>
      <w:r>
        <w:continuationSeparator/>
      </w:r>
    </w:p>
  </w:endnote>
  <w:endnote w:type="continuationNotice" w:id="1">
    <w:p w14:paraId="12F22C79" w14:textId="77777777" w:rsidR="00AD7F6F" w:rsidRDefault="00AD7F6F">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CD4962"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3A84DF16"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7E22D3"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300ABF89"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D84FFBD" w14:textId="77777777" w:rsidR="00AD7F6F" w:rsidRDefault="00AD7F6F" w:rsidP="00456927">
      <w:pPr>
        <w:spacing w:after="0"/>
      </w:pPr>
      <w:r>
        <w:separator/>
      </w:r>
    </w:p>
  </w:footnote>
  <w:footnote w:type="continuationSeparator" w:id="0">
    <w:p w14:paraId="316C5448" w14:textId="77777777" w:rsidR="00AD7F6F" w:rsidRDefault="00AD7F6F" w:rsidP="00456927">
      <w:pPr>
        <w:spacing w:after="0"/>
      </w:pPr>
      <w:r>
        <w:continuationSeparator/>
      </w:r>
    </w:p>
  </w:footnote>
  <w:footnote w:type="continuationNotice" w:id="1">
    <w:p w14:paraId="661C1531" w14:textId="77777777" w:rsidR="00AD7F6F" w:rsidRDefault="00AD7F6F">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D05BBA"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2B5BD6DF"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474136" w14:textId="5B35440B"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6FE5B3"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7CCBCBA8"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8F38BC8C"/>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49C168A"/>
    <w:multiLevelType w:val="hybridMultilevel"/>
    <w:tmpl w:val="1A709ECA"/>
    <w:lvl w:ilvl="0" w:tplc="1FD6D1C8">
      <w:start w:val="4"/>
      <w:numFmt w:val="bullet"/>
      <w:lvlText w:val=""/>
      <w:lvlJc w:val="left"/>
      <w:pPr>
        <w:ind w:left="720" w:hanging="360"/>
      </w:pPr>
      <w:rPr>
        <w:rFonts w:ascii="Symbol" w:eastAsia="Times New Roman" w:hAnsi="Symbol" w:cs="Times New Roman" w:hint="default"/>
        <w:sz w:val="24"/>
        <w:szCs w:val="24"/>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32B169C"/>
    <w:multiLevelType w:val="hybridMultilevel"/>
    <w:tmpl w:val="5B5C7410"/>
    <w:lvl w:ilvl="0" w:tplc="FFFFFFFF">
      <w:start w:val="1"/>
      <w:numFmt w:val="decimal"/>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193A7E4B"/>
    <w:multiLevelType w:val="hybridMultilevel"/>
    <w:tmpl w:val="A1DA9FA6"/>
    <w:lvl w:ilvl="0" w:tplc="0C09000F">
      <w:start w:val="1"/>
      <w:numFmt w:val="decimal"/>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 w15:restartNumberingAfterBreak="0">
    <w:nsid w:val="25DE006D"/>
    <w:multiLevelType w:val="hybridMultilevel"/>
    <w:tmpl w:val="FF52BA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2B256FBA"/>
    <w:multiLevelType w:val="multilevel"/>
    <w:tmpl w:val="E710EC3C"/>
    <w:lvl w:ilvl="0">
      <w:start w:val="1"/>
      <w:numFmt w:val="bullet"/>
      <w:lvlText w:val=""/>
      <w:lvlJc w:val="left"/>
      <w:pPr>
        <w:tabs>
          <w:tab w:val="num" w:pos="720"/>
        </w:tabs>
        <w:ind w:left="720" w:hanging="360"/>
      </w:pPr>
      <w:rPr>
        <w:rFonts w:ascii="Symbol" w:hAnsi="Symbol" w:hint="default"/>
        <w:sz w:val="20"/>
      </w:rPr>
    </w:lvl>
    <w:lvl w:ilvl="1">
      <w:start w:val="1"/>
      <w:numFmt w:val="bullet"/>
      <w:lvlText w:val=""/>
      <w:lvlJc w:val="left"/>
      <w:pPr>
        <w:tabs>
          <w:tab w:val="num" w:pos="1440"/>
        </w:tabs>
        <w:ind w:left="1440" w:hanging="360"/>
      </w:pPr>
      <w:rPr>
        <w:rFonts w:ascii="Symbol" w:hAnsi="Symbol" w:hint="default"/>
        <w:sz w:val="20"/>
      </w:rPr>
    </w:lvl>
    <w:lvl w:ilvl="2">
      <w:start w:val="1"/>
      <w:numFmt w:val="bullet"/>
      <w:lvlText w:val=""/>
      <w:lvlJc w:val="left"/>
      <w:pPr>
        <w:tabs>
          <w:tab w:val="num" w:pos="2160"/>
        </w:tabs>
        <w:ind w:left="2160" w:hanging="360"/>
      </w:pPr>
      <w:rPr>
        <w:rFonts w:ascii="Symbol" w:hAnsi="Symbol" w:hint="default"/>
        <w:sz w:val="20"/>
      </w:rPr>
    </w:lvl>
    <w:lvl w:ilvl="3">
      <w:start w:val="1"/>
      <w:numFmt w:val="bullet"/>
      <w:lvlText w:val=""/>
      <w:lvlJc w:val="left"/>
      <w:pPr>
        <w:tabs>
          <w:tab w:val="num" w:pos="2880"/>
        </w:tabs>
        <w:ind w:left="2880" w:hanging="360"/>
      </w:pPr>
      <w:rPr>
        <w:rFonts w:ascii="Symbol" w:hAnsi="Symbol" w:hint="default"/>
        <w:sz w:val="20"/>
      </w:rPr>
    </w:lvl>
    <w:lvl w:ilvl="4">
      <w:start w:val="1"/>
      <w:numFmt w:val="bullet"/>
      <w:lvlText w:val=""/>
      <w:lvlJc w:val="left"/>
      <w:pPr>
        <w:tabs>
          <w:tab w:val="num" w:pos="3600"/>
        </w:tabs>
        <w:ind w:left="3600" w:hanging="360"/>
      </w:pPr>
      <w:rPr>
        <w:rFonts w:ascii="Symbol" w:hAnsi="Symbol" w:hint="default"/>
        <w:sz w:val="20"/>
      </w:rPr>
    </w:lvl>
    <w:lvl w:ilvl="5">
      <w:start w:val="1"/>
      <w:numFmt w:val="bullet"/>
      <w:lvlText w:val=""/>
      <w:lvlJc w:val="left"/>
      <w:pPr>
        <w:tabs>
          <w:tab w:val="num" w:pos="4320"/>
        </w:tabs>
        <w:ind w:left="4320" w:hanging="360"/>
      </w:pPr>
      <w:rPr>
        <w:rFonts w:ascii="Symbol" w:hAnsi="Symbol" w:hint="default"/>
        <w:sz w:val="20"/>
      </w:rPr>
    </w:lvl>
    <w:lvl w:ilvl="6">
      <w:start w:val="1"/>
      <w:numFmt w:val="bullet"/>
      <w:lvlText w:val=""/>
      <w:lvlJc w:val="left"/>
      <w:pPr>
        <w:tabs>
          <w:tab w:val="num" w:pos="5040"/>
        </w:tabs>
        <w:ind w:left="5040" w:hanging="360"/>
      </w:pPr>
      <w:rPr>
        <w:rFonts w:ascii="Symbol" w:hAnsi="Symbol" w:hint="default"/>
        <w:sz w:val="20"/>
      </w:rPr>
    </w:lvl>
    <w:lvl w:ilvl="7">
      <w:start w:val="1"/>
      <w:numFmt w:val="bullet"/>
      <w:lvlText w:val=""/>
      <w:lvlJc w:val="left"/>
      <w:pPr>
        <w:tabs>
          <w:tab w:val="num" w:pos="5760"/>
        </w:tabs>
        <w:ind w:left="5760" w:hanging="360"/>
      </w:pPr>
      <w:rPr>
        <w:rFonts w:ascii="Symbol" w:hAnsi="Symbol" w:hint="default"/>
        <w:sz w:val="20"/>
      </w:rPr>
    </w:lvl>
    <w:lvl w:ilvl="8">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2EFA5891"/>
    <w:multiLevelType w:val="hybridMultilevel"/>
    <w:tmpl w:val="E2E6129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9" w15:restartNumberingAfterBreak="0">
    <w:nsid w:val="3E061DA9"/>
    <w:multiLevelType w:val="hybridMultilevel"/>
    <w:tmpl w:val="52366478"/>
    <w:lvl w:ilvl="0" w:tplc="34366F6C">
      <w:start w:val="1"/>
      <w:numFmt w:val="decimal"/>
      <w:pStyle w:val="NumberedPoints"/>
      <w:lvlText w:val="%1."/>
      <w:lvlJc w:val="left"/>
      <w:pPr>
        <w:ind w:left="360" w:hanging="360"/>
      </w:pPr>
    </w:lvl>
    <w:lvl w:ilvl="1" w:tplc="B63A6604" w:tentative="1">
      <w:start w:val="1"/>
      <w:numFmt w:val="lowerLetter"/>
      <w:lvlText w:val="%2."/>
      <w:lvlJc w:val="left"/>
      <w:pPr>
        <w:ind w:left="1080" w:hanging="360"/>
      </w:pPr>
    </w:lvl>
    <w:lvl w:ilvl="2" w:tplc="0C090005" w:tentative="1">
      <w:start w:val="1"/>
      <w:numFmt w:val="lowerRoman"/>
      <w:lvlText w:val="%3."/>
      <w:lvlJc w:val="right"/>
      <w:pPr>
        <w:ind w:left="1800" w:hanging="180"/>
      </w:pPr>
    </w:lvl>
    <w:lvl w:ilvl="3" w:tplc="0C090001" w:tentative="1">
      <w:start w:val="1"/>
      <w:numFmt w:val="decimal"/>
      <w:lvlText w:val="%4."/>
      <w:lvlJc w:val="left"/>
      <w:pPr>
        <w:ind w:left="2520" w:hanging="360"/>
      </w:pPr>
    </w:lvl>
    <w:lvl w:ilvl="4" w:tplc="0C090003" w:tentative="1">
      <w:start w:val="1"/>
      <w:numFmt w:val="lowerLetter"/>
      <w:lvlText w:val="%5."/>
      <w:lvlJc w:val="left"/>
      <w:pPr>
        <w:ind w:left="3240" w:hanging="360"/>
      </w:pPr>
    </w:lvl>
    <w:lvl w:ilvl="5" w:tplc="0C090005" w:tentative="1">
      <w:start w:val="1"/>
      <w:numFmt w:val="lowerRoman"/>
      <w:lvlText w:val="%6."/>
      <w:lvlJc w:val="right"/>
      <w:pPr>
        <w:ind w:left="3960" w:hanging="180"/>
      </w:pPr>
    </w:lvl>
    <w:lvl w:ilvl="6" w:tplc="0C090001" w:tentative="1">
      <w:start w:val="1"/>
      <w:numFmt w:val="decimal"/>
      <w:lvlText w:val="%7."/>
      <w:lvlJc w:val="left"/>
      <w:pPr>
        <w:ind w:left="4680" w:hanging="360"/>
      </w:pPr>
    </w:lvl>
    <w:lvl w:ilvl="7" w:tplc="0C090003" w:tentative="1">
      <w:start w:val="1"/>
      <w:numFmt w:val="lowerLetter"/>
      <w:lvlText w:val="%8."/>
      <w:lvlJc w:val="left"/>
      <w:pPr>
        <w:ind w:left="5400" w:hanging="360"/>
      </w:pPr>
    </w:lvl>
    <w:lvl w:ilvl="8" w:tplc="0C090005" w:tentative="1">
      <w:start w:val="1"/>
      <w:numFmt w:val="lowerRoman"/>
      <w:lvlText w:val="%9."/>
      <w:lvlJc w:val="right"/>
      <w:pPr>
        <w:ind w:left="6120" w:hanging="180"/>
      </w:pPr>
    </w:lvl>
  </w:abstractNum>
  <w:abstractNum w:abstractNumId="10" w15:restartNumberingAfterBreak="0">
    <w:nsid w:val="40A37541"/>
    <w:multiLevelType w:val="hybridMultilevel"/>
    <w:tmpl w:val="0F80EAE0"/>
    <w:lvl w:ilvl="0" w:tplc="0C09000F">
      <w:start w:val="1"/>
      <w:numFmt w:val="decimal"/>
      <w:lvlText w:val="%1."/>
      <w:lvlJc w:val="left"/>
      <w:pPr>
        <w:ind w:left="720" w:hanging="360"/>
      </w:p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start w:val="1"/>
      <w:numFmt w:val="lowerLetter"/>
      <w:lvlText w:val="%5."/>
      <w:lvlJc w:val="left"/>
      <w:pPr>
        <w:ind w:left="3600" w:hanging="360"/>
      </w:pPr>
    </w:lvl>
    <w:lvl w:ilvl="5" w:tplc="0C09001B">
      <w:start w:val="1"/>
      <w:numFmt w:val="lowerRoman"/>
      <w:lvlText w:val="%6."/>
      <w:lvlJc w:val="right"/>
      <w:pPr>
        <w:ind w:left="4320" w:hanging="180"/>
      </w:pPr>
    </w:lvl>
    <w:lvl w:ilvl="6" w:tplc="0C09000F">
      <w:start w:val="1"/>
      <w:numFmt w:val="decimal"/>
      <w:lvlText w:val="%7."/>
      <w:lvlJc w:val="left"/>
      <w:pPr>
        <w:ind w:left="5040" w:hanging="360"/>
      </w:pPr>
    </w:lvl>
    <w:lvl w:ilvl="7" w:tplc="0C090019">
      <w:start w:val="1"/>
      <w:numFmt w:val="lowerLetter"/>
      <w:lvlText w:val="%8."/>
      <w:lvlJc w:val="left"/>
      <w:pPr>
        <w:ind w:left="5760" w:hanging="360"/>
      </w:pPr>
    </w:lvl>
    <w:lvl w:ilvl="8" w:tplc="0C09001B">
      <w:start w:val="1"/>
      <w:numFmt w:val="lowerRoman"/>
      <w:lvlText w:val="%9."/>
      <w:lvlJc w:val="right"/>
      <w:pPr>
        <w:ind w:left="6480" w:hanging="180"/>
      </w:pPr>
    </w:lvl>
  </w:abstractNum>
  <w:abstractNum w:abstractNumId="11" w15:restartNumberingAfterBreak="0">
    <w:nsid w:val="42840E30"/>
    <w:multiLevelType w:val="multilevel"/>
    <w:tmpl w:val="1A1AA5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522E7E30"/>
    <w:multiLevelType w:val="hybridMultilevel"/>
    <w:tmpl w:val="50D69CF0"/>
    <w:lvl w:ilvl="0" w:tplc="0C090001">
      <w:start w:val="1"/>
      <w:numFmt w:val="bullet"/>
      <w:lvlText w:val=""/>
      <w:lvlJc w:val="left"/>
      <w:pPr>
        <w:ind w:left="720" w:hanging="360"/>
      </w:pPr>
      <w:rPr>
        <w:rFonts w:ascii="Symbol" w:hAnsi="Symbol"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78791191"/>
    <w:multiLevelType w:val="hybridMultilevel"/>
    <w:tmpl w:val="8D5223E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4" w15:restartNumberingAfterBreak="0">
    <w:nsid w:val="7E2E7EC7"/>
    <w:multiLevelType w:val="hybridMultilevel"/>
    <w:tmpl w:val="E3E67E52"/>
    <w:lvl w:ilvl="0" w:tplc="0C090001">
      <w:start w:val="1"/>
      <w:numFmt w:val="bullet"/>
      <w:lvlText w:val=""/>
      <w:lvlJc w:val="left"/>
      <w:pPr>
        <w:ind w:left="862" w:hanging="360"/>
      </w:pPr>
      <w:rPr>
        <w:rFonts w:ascii="Symbol" w:hAnsi="Symbol" w:hint="default"/>
      </w:rPr>
    </w:lvl>
    <w:lvl w:ilvl="1" w:tplc="0C090003" w:tentative="1">
      <w:start w:val="1"/>
      <w:numFmt w:val="bullet"/>
      <w:lvlText w:val="o"/>
      <w:lvlJc w:val="left"/>
      <w:pPr>
        <w:ind w:left="1582" w:hanging="360"/>
      </w:pPr>
      <w:rPr>
        <w:rFonts w:ascii="Courier New" w:hAnsi="Courier New" w:cs="Courier New" w:hint="default"/>
      </w:rPr>
    </w:lvl>
    <w:lvl w:ilvl="2" w:tplc="0C090005" w:tentative="1">
      <w:start w:val="1"/>
      <w:numFmt w:val="bullet"/>
      <w:lvlText w:val=""/>
      <w:lvlJc w:val="left"/>
      <w:pPr>
        <w:ind w:left="2302" w:hanging="360"/>
      </w:pPr>
      <w:rPr>
        <w:rFonts w:ascii="Wingdings" w:hAnsi="Wingdings" w:hint="default"/>
      </w:rPr>
    </w:lvl>
    <w:lvl w:ilvl="3" w:tplc="0C090001" w:tentative="1">
      <w:start w:val="1"/>
      <w:numFmt w:val="bullet"/>
      <w:lvlText w:val=""/>
      <w:lvlJc w:val="left"/>
      <w:pPr>
        <w:ind w:left="3022" w:hanging="360"/>
      </w:pPr>
      <w:rPr>
        <w:rFonts w:ascii="Symbol" w:hAnsi="Symbol" w:hint="default"/>
      </w:rPr>
    </w:lvl>
    <w:lvl w:ilvl="4" w:tplc="0C090003" w:tentative="1">
      <w:start w:val="1"/>
      <w:numFmt w:val="bullet"/>
      <w:lvlText w:val="o"/>
      <w:lvlJc w:val="left"/>
      <w:pPr>
        <w:ind w:left="3742" w:hanging="360"/>
      </w:pPr>
      <w:rPr>
        <w:rFonts w:ascii="Courier New" w:hAnsi="Courier New" w:cs="Courier New" w:hint="default"/>
      </w:rPr>
    </w:lvl>
    <w:lvl w:ilvl="5" w:tplc="0C090005" w:tentative="1">
      <w:start w:val="1"/>
      <w:numFmt w:val="bullet"/>
      <w:lvlText w:val=""/>
      <w:lvlJc w:val="left"/>
      <w:pPr>
        <w:ind w:left="4462" w:hanging="360"/>
      </w:pPr>
      <w:rPr>
        <w:rFonts w:ascii="Wingdings" w:hAnsi="Wingdings" w:hint="default"/>
      </w:rPr>
    </w:lvl>
    <w:lvl w:ilvl="6" w:tplc="0C090001" w:tentative="1">
      <w:start w:val="1"/>
      <w:numFmt w:val="bullet"/>
      <w:lvlText w:val=""/>
      <w:lvlJc w:val="left"/>
      <w:pPr>
        <w:ind w:left="5182" w:hanging="360"/>
      </w:pPr>
      <w:rPr>
        <w:rFonts w:ascii="Symbol" w:hAnsi="Symbol" w:hint="default"/>
      </w:rPr>
    </w:lvl>
    <w:lvl w:ilvl="7" w:tplc="0C090003" w:tentative="1">
      <w:start w:val="1"/>
      <w:numFmt w:val="bullet"/>
      <w:lvlText w:val="o"/>
      <w:lvlJc w:val="left"/>
      <w:pPr>
        <w:ind w:left="5902" w:hanging="360"/>
      </w:pPr>
      <w:rPr>
        <w:rFonts w:ascii="Courier New" w:hAnsi="Courier New" w:cs="Courier New" w:hint="default"/>
      </w:rPr>
    </w:lvl>
    <w:lvl w:ilvl="8" w:tplc="0C090005" w:tentative="1">
      <w:start w:val="1"/>
      <w:numFmt w:val="bullet"/>
      <w:lvlText w:val=""/>
      <w:lvlJc w:val="left"/>
      <w:pPr>
        <w:ind w:left="6622" w:hanging="360"/>
      </w:pPr>
      <w:rPr>
        <w:rFonts w:ascii="Wingdings" w:hAnsi="Wingdings" w:hint="default"/>
      </w:rPr>
    </w:lvl>
  </w:abstractNum>
  <w:abstractNum w:abstractNumId="15"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2123261948">
    <w:abstractNumId w:val="8"/>
  </w:num>
  <w:num w:numId="2" w16cid:durableId="1561283511">
    <w:abstractNumId w:val="9"/>
  </w:num>
  <w:num w:numId="3" w16cid:durableId="996493077">
    <w:abstractNumId w:val="2"/>
  </w:num>
  <w:num w:numId="4" w16cid:durableId="1348405864">
    <w:abstractNumId w:val="0"/>
  </w:num>
  <w:num w:numId="5" w16cid:durableId="77868184">
    <w:abstractNumId w:val="15"/>
  </w:num>
  <w:num w:numId="6" w16cid:durableId="44049788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205487693">
    <w:abstractNumId w:val="5"/>
  </w:num>
  <w:num w:numId="8" w16cid:durableId="383482988">
    <w:abstractNumId w:val="4"/>
  </w:num>
  <w:num w:numId="9" w16cid:durableId="926496183">
    <w:abstractNumId w:val="1"/>
  </w:num>
  <w:num w:numId="10" w16cid:durableId="648629702">
    <w:abstractNumId w:val="14"/>
  </w:num>
  <w:num w:numId="11" w16cid:durableId="968437577">
    <w:abstractNumId w:val="7"/>
  </w:num>
  <w:num w:numId="12" w16cid:durableId="506284845">
    <w:abstractNumId w:val="11"/>
  </w:num>
  <w:num w:numId="13" w16cid:durableId="1634288570">
    <w:abstractNumId w:val="13"/>
  </w:num>
  <w:num w:numId="14" w16cid:durableId="704334230">
    <w:abstractNumId w:val="6"/>
  </w:num>
  <w:num w:numId="15" w16cid:durableId="473985474">
    <w:abstractNumId w:val="3"/>
  </w:num>
  <w:num w:numId="16" w16cid:durableId="631864448">
    <w:abstractNumId w:val="12"/>
  </w:num>
  <w:numIdMacAtCleanup w:val="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attachedTemplate r:id="rId1"/>
  <w:trackRevisions/>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EF1299"/>
    <w:rsid w:val="000021F5"/>
    <w:rsid w:val="000043CB"/>
    <w:rsid w:val="00005214"/>
    <w:rsid w:val="00006312"/>
    <w:rsid w:val="000075E5"/>
    <w:rsid w:val="00012FBF"/>
    <w:rsid w:val="00015483"/>
    <w:rsid w:val="0001642D"/>
    <w:rsid w:val="000209CB"/>
    <w:rsid w:val="00034905"/>
    <w:rsid w:val="00034F27"/>
    <w:rsid w:val="00036182"/>
    <w:rsid w:val="00040CD3"/>
    <w:rsid w:val="000426E8"/>
    <w:rsid w:val="000427B6"/>
    <w:rsid w:val="00042D68"/>
    <w:rsid w:val="00044187"/>
    <w:rsid w:val="000456E0"/>
    <w:rsid w:val="00045D17"/>
    <w:rsid w:val="00047F3E"/>
    <w:rsid w:val="00051744"/>
    <w:rsid w:val="0005302E"/>
    <w:rsid w:val="00054581"/>
    <w:rsid w:val="00057CF9"/>
    <w:rsid w:val="00061670"/>
    <w:rsid w:val="00062547"/>
    <w:rsid w:val="00064C59"/>
    <w:rsid w:val="00064FC4"/>
    <w:rsid w:val="0006709C"/>
    <w:rsid w:val="0006736A"/>
    <w:rsid w:val="00070732"/>
    <w:rsid w:val="00071B3A"/>
    <w:rsid w:val="00072674"/>
    <w:rsid w:val="00074DA8"/>
    <w:rsid w:val="000756CA"/>
    <w:rsid w:val="00075C33"/>
    <w:rsid w:val="00083084"/>
    <w:rsid w:val="000838AF"/>
    <w:rsid w:val="000869CE"/>
    <w:rsid w:val="00090C5A"/>
    <w:rsid w:val="00092897"/>
    <w:rsid w:val="00094562"/>
    <w:rsid w:val="00096617"/>
    <w:rsid w:val="00097B4A"/>
    <w:rsid w:val="000A1711"/>
    <w:rsid w:val="000A4E86"/>
    <w:rsid w:val="000A5186"/>
    <w:rsid w:val="000A570E"/>
    <w:rsid w:val="000B4225"/>
    <w:rsid w:val="000B622C"/>
    <w:rsid w:val="000C3654"/>
    <w:rsid w:val="000C452E"/>
    <w:rsid w:val="000C6325"/>
    <w:rsid w:val="000D4875"/>
    <w:rsid w:val="000E2939"/>
    <w:rsid w:val="000E45D2"/>
    <w:rsid w:val="000E516B"/>
    <w:rsid w:val="000E639E"/>
    <w:rsid w:val="000F2684"/>
    <w:rsid w:val="000F2688"/>
    <w:rsid w:val="0010052B"/>
    <w:rsid w:val="00105D29"/>
    <w:rsid w:val="00111912"/>
    <w:rsid w:val="001122AE"/>
    <w:rsid w:val="00113229"/>
    <w:rsid w:val="00113B82"/>
    <w:rsid w:val="00114CE0"/>
    <w:rsid w:val="00127312"/>
    <w:rsid w:val="00137B02"/>
    <w:rsid w:val="001429A6"/>
    <w:rsid w:val="00144D0C"/>
    <w:rsid w:val="001501F0"/>
    <w:rsid w:val="0015056D"/>
    <w:rsid w:val="001548CA"/>
    <w:rsid w:val="001552C6"/>
    <w:rsid w:val="00160D2A"/>
    <w:rsid w:val="00166318"/>
    <w:rsid w:val="0016790E"/>
    <w:rsid w:val="00171E0A"/>
    <w:rsid w:val="00173E02"/>
    <w:rsid w:val="0017746E"/>
    <w:rsid w:val="00181633"/>
    <w:rsid w:val="00182D80"/>
    <w:rsid w:val="00183A2A"/>
    <w:rsid w:val="00185003"/>
    <w:rsid w:val="001905C2"/>
    <w:rsid w:val="00191416"/>
    <w:rsid w:val="001948AD"/>
    <w:rsid w:val="00195880"/>
    <w:rsid w:val="00196DC8"/>
    <w:rsid w:val="001A0BA5"/>
    <w:rsid w:val="001A12DC"/>
    <w:rsid w:val="001A36F2"/>
    <w:rsid w:val="001B0738"/>
    <w:rsid w:val="001B16C2"/>
    <w:rsid w:val="001B306F"/>
    <w:rsid w:val="001B3DEC"/>
    <w:rsid w:val="001B3F46"/>
    <w:rsid w:val="001B4119"/>
    <w:rsid w:val="001B53B6"/>
    <w:rsid w:val="001B79FA"/>
    <w:rsid w:val="001C206E"/>
    <w:rsid w:val="001C378B"/>
    <w:rsid w:val="001C74C9"/>
    <w:rsid w:val="001C7CEE"/>
    <w:rsid w:val="001D0161"/>
    <w:rsid w:val="001D0BB4"/>
    <w:rsid w:val="001D284A"/>
    <w:rsid w:val="001D2953"/>
    <w:rsid w:val="001D7A8F"/>
    <w:rsid w:val="001E0D1E"/>
    <w:rsid w:val="001E49C0"/>
    <w:rsid w:val="001E5640"/>
    <w:rsid w:val="001E7D05"/>
    <w:rsid w:val="001F1F33"/>
    <w:rsid w:val="001F2C45"/>
    <w:rsid w:val="001F3EDD"/>
    <w:rsid w:val="001F76A4"/>
    <w:rsid w:val="002014E5"/>
    <w:rsid w:val="002036F7"/>
    <w:rsid w:val="00204473"/>
    <w:rsid w:val="0020493E"/>
    <w:rsid w:val="002113B4"/>
    <w:rsid w:val="0021151E"/>
    <w:rsid w:val="00214732"/>
    <w:rsid w:val="00220092"/>
    <w:rsid w:val="0022484E"/>
    <w:rsid w:val="0022677F"/>
    <w:rsid w:val="0023024E"/>
    <w:rsid w:val="002314B5"/>
    <w:rsid w:val="00231B57"/>
    <w:rsid w:val="0023640E"/>
    <w:rsid w:val="00236B70"/>
    <w:rsid w:val="00241A26"/>
    <w:rsid w:val="00243603"/>
    <w:rsid w:val="00250A01"/>
    <w:rsid w:val="00251FAC"/>
    <w:rsid w:val="00252449"/>
    <w:rsid w:val="00255657"/>
    <w:rsid w:val="0026001C"/>
    <w:rsid w:val="00260327"/>
    <w:rsid w:val="00261691"/>
    <w:rsid w:val="00262DEE"/>
    <w:rsid w:val="0027094B"/>
    <w:rsid w:val="00271701"/>
    <w:rsid w:val="00272F0B"/>
    <w:rsid w:val="00273CDB"/>
    <w:rsid w:val="002756D8"/>
    <w:rsid w:val="00275EF2"/>
    <w:rsid w:val="00280396"/>
    <w:rsid w:val="002840E6"/>
    <w:rsid w:val="00284D8B"/>
    <w:rsid w:val="00285B53"/>
    <w:rsid w:val="00287C6C"/>
    <w:rsid w:val="00290E50"/>
    <w:rsid w:val="00290FAD"/>
    <w:rsid w:val="00295705"/>
    <w:rsid w:val="002A0C3B"/>
    <w:rsid w:val="002A1571"/>
    <w:rsid w:val="002A43D2"/>
    <w:rsid w:val="002A49EE"/>
    <w:rsid w:val="002A74F6"/>
    <w:rsid w:val="002B0E77"/>
    <w:rsid w:val="002B1194"/>
    <w:rsid w:val="002B297D"/>
    <w:rsid w:val="002B34F8"/>
    <w:rsid w:val="002B4318"/>
    <w:rsid w:val="002C105D"/>
    <w:rsid w:val="002C1406"/>
    <w:rsid w:val="002C41BC"/>
    <w:rsid w:val="002D073C"/>
    <w:rsid w:val="002D07A1"/>
    <w:rsid w:val="002D2A0D"/>
    <w:rsid w:val="002D5DF2"/>
    <w:rsid w:val="002E2E71"/>
    <w:rsid w:val="002E4A0E"/>
    <w:rsid w:val="002E6343"/>
    <w:rsid w:val="002E78B8"/>
    <w:rsid w:val="002F0510"/>
    <w:rsid w:val="002F2B00"/>
    <w:rsid w:val="002F3365"/>
    <w:rsid w:val="002F69C3"/>
    <w:rsid w:val="0030208D"/>
    <w:rsid w:val="003020B5"/>
    <w:rsid w:val="00304E93"/>
    <w:rsid w:val="0030521D"/>
    <w:rsid w:val="00305A5F"/>
    <w:rsid w:val="00306B51"/>
    <w:rsid w:val="00306ED0"/>
    <w:rsid w:val="0031017C"/>
    <w:rsid w:val="00311DC5"/>
    <w:rsid w:val="00312154"/>
    <w:rsid w:val="0031275D"/>
    <w:rsid w:val="00313844"/>
    <w:rsid w:val="0031523D"/>
    <w:rsid w:val="00326758"/>
    <w:rsid w:val="00327679"/>
    <w:rsid w:val="00331A47"/>
    <w:rsid w:val="00332F2E"/>
    <w:rsid w:val="00334F25"/>
    <w:rsid w:val="003354C2"/>
    <w:rsid w:val="00336507"/>
    <w:rsid w:val="0033768C"/>
    <w:rsid w:val="00343446"/>
    <w:rsid w:val="00344845"/>
    <w:rsid w:val="003461EF"/>
    <w:rsid w:val="00347432"/>
    <w:rsid w:val="00350170"/>
    <w:rsid w:val="0035537A"/>
    <w:rsid w:val="00356DD0"/>
    <w:rsid w:val="003660FD"/>
    <w:rsid w:val="00366983"/>
    <w:rsid w:val="00367C98"/>
    <w:rsid w:val="00371F1B"/>
    <w:rsid w:val="00373FED"/>
    <w:rsid w:val="003743B3"/>
    <w:rsid w:val="003758AB"/>
    <w:rsid w:val="00384332"/>
    <w:rsid w:val="003857E9"/>
    <w:rsid w:val="00385C61"/>
    <w:rsid w:val="00386793"/>
    <w:rsid w:val="0039040A"/>
    <w:rsid w:val="003910A7"/>
    <w:rsid w:val="00392AFC"/>
    <w:rsid w:val="00394A89"/>
    <w:rsid w:val="003958AF"/>
    <w:rsid w:val="00395E36"/>
    <w:rsid w:val="00395ED4"/>
    <w:rsid w:val="003A2F87"/>
    <w:rsid w:val="003A3785"/>
    <w:rsid w:val="003A51AC"/>
    <w:rsid w:val="003B6AF2"/>
    <w:rsid w:val="003B7B87"/>
    <w:rsid w:val="003C6108"/>
    <w:rsid w:val="003C6256"/>
    <w:rsid w:val="003D422A"/>
    <w:rsid w:val="003D45F0"/>
    <w:rsid w:val="003F2B39"/>
    <w:rsid w:val="00402D13"/>
    <w:rsid w:val="00405131"/>
    <w:rsid w:val="004061F4"/>
    <w:rsid w:val="00410BF0"/>
    <w:rsid w:val="00411F97"/>
    <w:rsid w:val="004121AA"/>
    <w:rsid w:val="00415F45"/>
    <w:rsid w:val="00420BE2"/>
    <w:rsid w:val="00423241"/>
    <w:rsid w:val="0042331E"/>
    <w:rsid w:val="00423827"/>
    <w:rsid w:val="00432969"/>
    <w:rsid w:val="00434524"/>
    <w:rsid w:val="0043559B"/>
    <w:rsid w:val="00440141"/>
    <w:rsid w:val="00440D74"/>
    <w:rsid w:val="00441286"/>
    <w:rsid w:val="00441ECC"/>
    <w:rsid w:val="00442939"/>
    <w:rsid w:val="00445C21"/>
    <w:rsid w:val="004530AE"/>
    <w:rsid w:val="0045474B"/>
    <w:rsid w:val="00455CDA"/>
    <w:rsid w:val="00456927"/>
    <w:rsid w:val="00461819"/>
    <w:rsid w:val="00464D35"/>
    <w:rsid w:val="00465E96"/>
    <w:rsid w:val="00473414"/>
    <w:rsid w:val="00474D11"/>
    <w:rsid w:val="00475504"/>
    <w:rsid w:val="00480812"/>
    <w:rsid w:val="00481829"/>
    <w:rsid w:val="00481BE9"/>
    <w:rsid w:val="0048530A"/>
    <w:rsid w:val="00486402"/>
    <w:rsid w:val="00486ED4"/>
    <w:rsid w:val="00492EE9"/>
    <w:rsid w:val="00493773"/>
    <w:rsid w:val="00495B39"/>
    <w:rsid w:val="0049752F"/>
    <w:rsid w:val="004A2C60"/>
    <w:rsid w:val="004A3822"/>
    <w:rsid w:val="004A5A47"/>
    <w:rsid w:val="004A7311"/>
    <w:rsid w:val="004B1CE1"/>
    <w:rsid w:val="004B32D2"/>
    <w:rsid w:val="004B5C11"/>
    <w:rsid w:val="004C1716"/>
    <w:rsid w:val="004C6C23"/>
    <w:rsid w:val="004D0B5A"/>
    <w:rsid w:val="004D230E"/>
    <w:rsid w:val="004D24FC"/>
    <w:rsid w:val="004D73BD"/>
    <w:rsid w:val="004E344F"/>
    <w:rsid w:val="004E71C3"/>
    <w:rsid w:val="004E7C53"/>
    <w:rsid w:val="004F2565"/>
    <w:rsid w:val="004F3F6F"/>
    <w:rsid w:val="004F4613"/>
    <w:rsid w:val="004F46AC"/>
    <w:rsid w:val="004F7A4A"/>
    <w:rsid w:val="0050309D"/>
    <w:rsid w:val="00505A6D"/>
    <w:rsid w:val="00505D8F"/>
    <w:rsid w:val="00507434"/>
    <w:rsid w:val="00507949"/>
    <w:rsid w:val="00510CCD"/>
    <w:rsid w:val="00514711"/>
    <w:rsid w:val="0052161B"/>
    <w:rsid w:val="0052245D"/>
    <w:rsid w:val="00523C07"/>
    <w:rsid w:val="005271A3"/>
    <w:rsid w:val="0053083B"/>
    <w:rsid w:val="0053426A"/>
    <w:rsid w:val="00536C34"/>
    <w:rsid w:val="00537FEE"/>
    <w:rsid w:val="00541C41"/>
    <w:rsid w:val="005466BD"/>
    <w:rsid w:val="0054727B"/>
    <w:rsid w:val="005505CF"/>
    <w:rsid w:val="0055314F"/>
    <w:rsid w:val="0055729E"/>
    <w:rsid w:val="005605EE"/>
    <w:rsid w:val="00561454"/>
    <w:rsid w:val="00566616"/>
    <w:rsid w:val="00573D58"/>
    <w:rsid w:val="0057466B"/>
    <w:rsid w:val="00576FB9"/>
    <w:rsid w:val="00582863"/>
    <w:rsid w:val="0058419A"/>
    <w:rsid w:val="00584463"/>
    <w:rsid w:val="005861A6"/>
    <w:rsid w:val="00587DFD"/>
    <w:rsid w:val="005A0982"/>
    <w:rsid w:val="005A0F3B"/>
    <w:rsid w:val="005A1D7B"/>
    <w:rsid w:val="005A421F"/>
    <w:rsid w:val="005A4DA2"/>
    <w:rsid w:val="005A5D64"/>
    <w:rsid w:val="005A64FA"/>
    <w:rsid w:val="005A70F8"/>
    <w:rsid w:val="005B38C8"/>
    <w:rsid w:val="005B39D3"/>
    <w:rsid w:val="005B433A"/>
    <w:rsid w:val="005B4948"/>
    <w:rsid w:val="005B56A8"/>
    <w:rsid w:val="005B7C35"/>
    <w:rsid w:val="005C164E"/>
    <w:rsid w:val="005C290A"/>
    <w:rsid w:val="005C2940"/>
    <w:rsid w:val="005C2BFC"/>
    <w:rsid w:val="005C391C"/>
    <w:rsid w:val="005C3A06"/>
    <w:rsid w:val="005D4959"/>
    <w:rsid w:val="005D4EDB"/>
    <w:rsid w:val="005D5063"/>
    <w:rsid w:val="005E0077"/>
    <w:rsid w:val="005E2EBD"/>
    <w:rsid w:val="005E3DB9"/>
    <w:rsid w:val="005E4E9D"/>
    <w:rsid w:val="005E4FE1"/>
    <w:rsid w:val="005F1480"/>
    <w:rsid w:val="005F1A2B"/>
    <w:rsid w:val="005F1B26"/>
    <w:rsid w:val="005F734A"/>
    <w:rsid w:val="00601582"/>
    <w:rsid w:val="00601827"/>
    <w:rsid w:val="006027C6"/>
    <w:rsid w:val="006030D0"/>
    <w:rsid w:val="00604AD4"/>
    <w:rsid w:val="00604B5C"/>
    <w:rsid w:val="00615D88"/>
    <w:rsid w:val="00621532"/>
    <w:rsid w:val="00622D9B"/>
    <w:rsid w:val="00622DFA"/>
    <w:rsid w:val="00626AEC"/>
    <w:rsid w:val="00634E13"/>
    <w:rsid w:val="00644A7E"/>
    <w:rsid w:val="00645D10"/>
    <w:rsid w:val="006522B3"/>
    <w:rsid w:val="00653FBE"/>
    <w:rsid w:val="0065608F"/>
    <w:rsid w:val="0066023A"/>
    <w:rsid w:val="00661329"/>
    <w:rsid w:val="006616A2"/>
    <w:rsid w:val="00665693"/>
    <w:rsid w:val="00666999"/>
    <w:rsid w:val="00676EE5"/>
    <w:rsid w:val="00677206"/>
    <w:rsid w:val="006822CC"/>
    <w:rsid w:val="00682FE8"/>
    <w:rsid w:val="00685107"/>
    <w:rsid w:val="006873BA"/>
    <w:rsid w:val="00690659"/>
    <w:rsid w:val="006912A5"/>
    <w:rsid w:val="0069634D"/>
    <w:rsid w:val="006A159D"/>
    <w:rsid w:val="006A7EC4"/>
    <w:rsid w:val="006B31A4"/>
    <w:rsid w:val="006B3B10"/>
    <w:rsid w:val="006B5CD6"/>
    <w:rsid w:val="006B6C17"/>
    <w:rsid w:val="006B7CE3"/>
    <w:rsid w:val="006C102C"/>
    <w:rsid w:val="006C3FCC"/>
    <w:rsid w:val="006C44A2"/>
    <w:rsid w:val="006C6941"/>
    <w:rsid w:val="006C7246"/>
    <w:rsid w:val="006C74CE"/>
    <w:rsid w:val="006E453E"/>
    <w:rsid w:val="006E52F8"/>
    <w:rsid w:val="006E66D8"/>
    <w:rsid w:val="006F011C"/>
    <w:rsid w:val="006F09E8"/>
    <w:rsid w:val="006F2133"/>
    <w:rsid w:val="00700E30"/>
    <w:rsid w:val="007010FB"/>
    <w:rsid w:val="00701A46"/>
    <w:rsid w:val="00710EC5"/>
    <w:rsid w:val="007117A5"/>
    <w:rsid w:val="00712EF1"/>
    <w:rsid w:val="0071314B"/>
    <w:rsid w:val="00715C75"/>
    <w:rsid w:val="00717B1B"/>
    <w:rsid w:val="0072498E"/>
    <w:rsid w:val="00725A09"/>
    <w:rsid w:val="00727237"/>
    <w:rsid w:val="00727A4A"/>
    <w:rsid w:val="007330BE"/>
    <w:rsid w:val="00745122"/>
    <w:rsid w:val="00745B45"/>
    <w:rsid w:val="007471D6"/>
    <w:rsid w:val="0074779A"/>
    <w:rsid w:val="007523B0"/>
    <w:rsid w:val="00753085"/>
    <w:rsid w:val="00753C23"/>
    <w:rsid w:val="00755C6E"/>
    <w:rsid w:val="007616EC"/>
    <w:rsid w:val="00761CD6"/>
    <w:rsid w:val="00764EF4"/>
    <w:rsid w:val="00775E54"/>
    <w:rsid w:val="007774E5"/>
    <w:rsid w:val="00782016"/>
    <w:rsid w:val="007846F9"/>
    <w:rsid w:val="007957FF"/>
    <w:rsid w:val="007B23B6"/>
    <w:rsid w:val="007B3B4A"/>
    <w:rsid w:val="007B4877"/>
    <w:rsid w:val="007B53B8"/>
    <w:rsid w:val="007B76BD"/>
    <w:rsid w:val="007C029B"/>
    <w:rsid w:val="007C03C0"/>
    <w:rsid w:val="007C257B"/>
    <w:rsid w:val="007C40E2"/>
    <w:rsid w:val="007D5819"/>
    <w:rsid w:val="007E0AB9"/>
    <w:rsid w:val="007E23ED"/>
    <w:rsid w:val="007E396F"/>
    <w:rsid w:val="007E3B64"/>
    <w:rsid w:val="007E4124"/>
    <w:rsid w:val="007E6AE9"/>
    <w:rsid w:val="007F088F"/>
    <w:rsid w:val="007F105B"/>
    <w:rsid w:val="007F332D"/>
    <w:rsid w:val="00801DAF"/>
    <w:rsid w:val="00802C7D"/>
    <w:rsid w:val="00810089"/>
    <w:rsid w:val="00814878"/>
    <w:rsid w:val="0081518C"/>
    <w:rsid w:val="00815AF9"/>
    <w:rsid w:val="00815F28"/>
    <w:rsid w:val="00816ACF"/>
    <w:rsid w:val="00820354"/>
    <w:rsid w:val="00822886"/>
    <w:rsid w:val="00827843"/>
    <w:rsid w:val="0083167E"/>
    <w:rsid w:val="008343E7"/>
    <w:rsid w:val="0083521F"/>
    <w:rsid w:val="0083547C"/>
    <w:rsid w:val="00837C45"/>
    <w:rsid w:val="00847AC1"/>
    <w:rsid w:val="00853027"/>
    <w:rsid w:val="00853BDF"/>
    <w:rsid w:val="0085512F"/>
    <w:rsid w:val="0085751D"/>
    <w:rsid w:val="00860D79"/>
    <w:rsid w:val="008612C8"/>
    <w:rsid w:val="00863555"/>
    <w:rsid w:val="00866F2E"/>
    <w:rsid w:val="00867E09"/>
    <w:rsid w:val="008707DA"/>
    <w:rsid w:val="00872299"/>
    <w:rsid w:val="00873538"/>
    <w:rsid w:val="008778EF"/>
    <w:rsid w:val="008803B4"/>
    <w:rsid w:val="008868E0"/>
    <w:rsid w:val="00887553"/>
    <w:rsid w:val="008953D9"/>
    <w:rsid w:val="008A0DB8"/>
    <w:rsid w:val="008A6FA2"/>
    <w:rsid w:val="008B05A3"/>
    <w:rsid w:val="008B22B1"/>
    <w:rsid w:val="008C1C2C"/>
    <w:rsid w:val="008C40B5"/>
    <w:rsid w:val="008C4982"/>
    <w:rsid w:val="008C5432"/>
    <w:rsid w:val="008C78F1"/>
    <w:rsid w:val="008C7CAB"/>
    <w:rsid w:val="008D1EA2"/>
    <w:rsid w:val="008D701E"/>
    <w:rsid w:val="008D71C5"/>
    <w:rsid w:val="008E3ED7"/>
    <w:rsid w:val="008E4109"/>
    <w:rsid w:val="008E5749"/>
    <w:rsid w:val="008E704D"/>
    <w:rsid w:val="008F0135"/>
    <w:rsid w:val="008F29AC"/>
    <w:rsid w:val="008F53EF"/>
    <w:rsid w:val="008F78B3"/>
    <w:rsid w:val="009020BE"/>
    <w:rsid w:val="009063D8"/>
    <w:rsid w:val="00910A68"/>
    <w:rsid w:val="0091264C"/>
    <w:rsid w:val="00914F3E"/>
    <w:rsid w:val="0091504C"/>
    <w:rsid w:val="00917324"/>
    <w:rsid w:val="00917A43"/>
    <w:rsid w:val="00917AED"/>
    <w:rsid w:val="00921435"/>
    <w:rsid w:val="00925679"/>
    <w:rsid w:val="00925D84"/>
    <w:rsid w:val="00926FC9"/>
    <w:rsid w:val="00927A5E"/>
    <w:rsid w:val="009304D0"/>
    <w:rsid w:val="00931430"/>
    <w:rsid w:val="009337A6"/>
    <w:rsid w:val="0093491F"/>
    <w:rsid w:val="00934C54"/>
    <w:rsid w:val="009357A1"/>
    <w:rsid w:val="00944B05"/>
    <w:rsid w:val="009468CB"/>
    <w:rsid w:val="00947624"/>
    <w:rsid w:val="00947A14"/>
    <w:rsid w:val="00951EF1"/>
    <w:rsid w:val="009559DF"/>
    <w:rsid w:val="00956BB9"/>
    <w:rsid w:val="00957281"/>
    <w:rsid w:val="00962010"/>
    <w:rsid w:val="009630F1"/>
    <w:rsid w:val="00965AC9"/>
    <w:rsid w:val="00970F29"/>
    <w:rsid w:val="00971510"/>
    <w:rsid w:val="0097715C"/>
    <w:rsid w:val="0097794B"/>
    <w:rsid w:val="00981CA8"/>
    <w:rsid w:val="00982A27"/>
    <w:rsid w:val="00984225"/>
    <w:rsid w:val="00986862"/>
    <w:rsid w:val="00987B98"/>
    <w:rsid w:val="00987C48"/>
    <w:rsid w:val="00991FEF"/>
    <w:rsid w:val="009A7C48"/>
    <w:rsid w:val="009B0082"/>
    <w:rsid w:val="009B1D24"/>
    <w:rsid w:val="009B3A9E"/>
    <w:rsid w:val="009B4408"/>
    <w:rsid w:val="009B56B6"/>
    <w:rsid w:val="009B61FE"/>
    <w:rsid w:val="009B7A0E"/>
    <w:rsid w:val="009C28D6"/>
    <w:rsid w:val="009C3E5D"/>
    <w:rsid w:val="009C4664"/>
    <w:rsid w:val="009C4DF5"/>
    <w:rsid w:val="009C544A"/>
    <w:rsid w:val="009C76E1"/>
    <w:rsid w:val="009C7A6B"/>
    <w:rsid w:val="009D329B"/>
    <w:rsid w:val="009D33ED"/>
    <w:rsid w:val="009D46E6"/>
    <w:rsid w:val="009D524C"/>
    <w:rsid w:val="009D6C8B"/>
    <w:rsid w:val="009E0BC2"/>
    <w:rsid w:val="009E1DD3"/>
    <w:rsid w:val="009E2198"/>
    <w:rsid w:val="009E5BDA"/>
    <w:rsid w:val="009E635F"/>
    <w:rsid w:val="009E69AB"/>
    <w:rsid w:val="009F5427"/>
    <w:rsid w:val="009F62C5"/>
    <w:rsid w:val="00A000E5"/>
    <w:rsid w:val="00A0134E"/>
    <w:rsid w:val="00A02C44"/>
    <w:rsid w:val="00A05E7F"/>
    <w:rsid w:val="00A10FD7"/>
    <w:rsid w:val="00A1194D"/>
    <w:rsid w:val="00A12DB0"/>
    <w:rsid w:val="00A13075"/>
    <w:rsid w:val="00A13839"/>
    <w:rsid w:val="00A14A8A"/>
    <w:rsid w:val="00A238E0"/>
    <w:rsid w:val="00A25992"/>
    <w:rsid w:val="00A31D1D"/>
    <w:rsid w:val="00A3283F"/>
    <w:rsid w:val="00A331E5"/>
    <w:rsid w:val="00A358FA"/>
    <w:rsid w:val="00A416D5"/>
    <w:rsid w:val="00A42B6C"/>
    <w:rsid w:val="00A446A9"/>
    <w:rsid w:val="00A46B1B"/>
    <w:rsid w:val="00A5326C"/>
    <w:rsid w:val="00A5546B"/>
    <w:rsid w:val="00A5733B"/>
    <w:rsid w:val="00A64357"/>
    <w:rsid w:val="00A65867"/>
    <w:rsid w:val="00A666B5"/>
    <w:rsid w:val="00A6799C"/>
    <w:rsid w:val="00A67D9A"/>
    <w:rsid w:val="00A67EFD"/>
    <w:rsid w:val="00A67FDF"/>
    <w:rsid w:val="00A75B75"/>
    <w:rsid w:val="00A75FA8"/>
    <w:rsid w:val="00A77BDE"/>
    <w:rsid w:val="00A80EFE"/>
    <w:rsid w:val="00A81E05"/>
    <w:rsid w:val="00A82BCC"/>
    <w:rsid w:val="00A87756"/>
    <w:rsid w:val="00A878AF"/>
    <w:rsid w:val="00A940E8"/>
    <w:rsid w:val="00A95CD4"/>
    <w:rsid w:val="00A97920"/>
    <w:rsid w:val="00AA40B0"/>
    <w:rsid w:val="00AA5EBD"/>
    <w:rsid w:val="00AA680A"/>
    <w:rsid w:val="00AB26D3"/>
    <w:rsid w:val="00AB2DC4"/>
    <w:rsid w:val="00AB6B4E"/>
    <w:rsid w:val="00AC1E3C"/>
    <w:rsid w:val="00AC42C3"/>
    <w:rsid w:val="00AC58D4"/>
    <w:rsid w:val="00AC7367"/>
    <w:rsid w:val="00AD698B"/>
    <w:rsid w:val="00AD7F6F"/>
    <w:rsid w:val="00AE293C"/>
    <w:rsid w:val="00AE3735"/>
    <w:rsid w:val="00AE5D2C"/>
    <w:rsid w:val="00AE5DB5"/>
    <w:rsid w:val="00AE6467"/>
    <w:rsid w:val="00AE7101"/>
    <w:rsid w:val="00AF1222"/>
    <w:rsid w:val="00AF56E5"/>
    <w:rsid w:val="00B023DC"/>
    <w:rsid w:val="00B077B3"/>
    <w:rsid w:val="00B10021"/>
    <w:rsid w:val="00B10AE6"/>
    <w:rsid w:val="00B11F84"/>
    <w:rsid w:val="00B14F71"/>
    <w:rsid w:val="00B16D45"/>
    <w:rsid w:val="00B173F7"/>
    <w:rsid w:val="00B1764A"/>
    <w:rsid w:val="00B266D2"/>
    <w:rsid w:val="00B34F4E"/>
    <w:rsid w:val="00B41628"/>
    <w:rsid w:val="00B45C3A"/>
    <w:rsid w:val="00B47B50"/>
    <w:rsid w:val="00B52740"/>
    <w:rsid w:val="00B54281"/>
    <w:rsid w:val="00B57AA2"/>
    <w:rsid w:val="00B60BC4"/>
    <w:rsid w:val="00B6117A"/>
    <w:rsid w:val="00B6194A"/>
    <w:rsid w:val="00B62B59"/>
    <w:rsid w:val="00B66DAD"/>
    <w:rsid w:val="00B704F8"/>
    <w:rsid w:val="00B7075A"/>
    <w:rsid w:val="00B74516"/>
    <w:rsid w:val="00B75BCD"/>
    <w:rsid w:val="00B766FB"/>
    <w:rsid w:val="00B76AEC"/>
    <w:rsid w:val="00B76B69"/>
    <w:rsid w:val="00B80324"/>
    <w:rsid w:val="00B810A7"/>
    <w:rsid w:val="00B814CB"/>
    <w:rsid w:val="00B838F7"/>
    <w:rsid w:val="00B859EE"/>
    <w:rsid w:val="00B87491"/>
    <w:rsid w:val="00B95246"/>
    <w:rsid w:val="00BA20E1"/>
    <w:rsid w:val="00BB02B6"/>
    <w:rsid w:val="00BB2D1F"/>
    <w:rsid w:val="00BB3464"/>
    <w:rsid w:val="00BB6A5F"/>
    <w:rsid w:val="00BB73B2"/>
    <w:rsid w:val="00BB77F6"/>
    <w:rsid w:val="00BB7CA4"/>
    <w:rsid w:val="00BC022B"/>
    <w:rsid w:val="00BC3E0E"/>
    <w:rsid w:val="00BC5CD3"/>
    <w:rsid w:val="00BD6DFD"/>
    <w:rsid w:val="00BE2161"/>
    <w:rsid w:val="00BE45BF"/>
    <w:rsid w:val="00BF50AE"/>
    <w:rsid w:val="00BF6527"/>
    <w:rsid w:val="00BF73FB"/>
    <w:rsid w:val="00C0218F"/>
    <w:rsid w:val="00C03BA9"/>
    <w:rsid w:val="00C0471B"/>
    <w:rsid w:val="00C06ABC"/>
    <w:rsid w:val="00C11089"/>
    <w:rsid w:val="00C133A3"/>
    <w:rsid w:val="00C14B96"/>
    <w:rsid w:val="00C150F4"/>
    <w:rsid w:val="00C1582D"/>
    <w:rsid w:val="00C15B5E"/>
    <w:rsid w:val="00C21856"/>
    <w:rsid w:val="00C25F0B"/>
    <w:rsid w:val="00C32219"/>
    <w:rsid w:val="00C332A0"/>
    <w:rsid w:val="00C34784"/>
    <w:rsid w:val="00C363C4"/>
    <w:rsid w:val="00C365EF"/>
    <w:rsid w:val="00C36633"/>
    <w:rsid w:val="00C41ED5"/>
    <w:rsid w:val="00C42C94"/>
    <w:rsid w:val="00C43765"/>
    <w:rsid w:val="00C51236"/>
    <w:rsid w:val="00C518C3"/>
    <w:rsid w:val="00C51FDA"/>
    <w:rsid w:val="00C5543E"/>
    <w:rsid w:val="00C565DC"/>
    <w:rsid w:val="00C5687B"/>
    <w:rsid w:val="00C60047"/>
    <w:rsid w:val="00C61AC9"/>
    <w:rsid w:val="00C62CDF"/>
    <w:rsid w:val="00C63771"/>
    <w:rsid w:val="00C63BEA"/>
    <w:rsid w:val="00C63F3A"/>
    <w:rsid w:val="00C664A8"/>
    <w:rsid w:val="00C736F5"/>
    <w:rsid w:val="00C75A36"/>
    <w:rsid w:val="00C819FF"/>
    <w:rsid w:val="00C91044"/>
    <w:rsid w:val="00C944C2"/>
    <w:rsid w:val="00C978CE"/>
    <w:rsid w:val="00CA09FE"/>
    <w:rsid w:val="00CA359C"/>
    <w:rsid w:val="00CA70E3"/>
    <w:rsid w:val="00CB2FA2"/>
    <w:rsid w:val="00CC7A38"/>
    <w:rsid w:val="00CD3133"/>
    <w:rsid w:val="00CD34A9"/>
    <w:rsid w:val="00CE1AEA"/>
    <w:rsid w:val="00CE32CB"/>
    <w:rsid w:val="00CE4EF3"/>
    <w:rsid w:val="00CF0A37"/>
    <w:rsid w:val="00CF1C4A"/>
    <w:rsid w:val="00CF301C"/>
    <w:rsid w:val="00CF57DE"/>
    <w:rsid w:val="00CF5813"/>
    <w:rsid w:val="00CF7E61"/>
    <w:rsid w:val="00D01554"/>
    <w:rsid w:val="00D0239B"/>
    <w:rsid w:val="00D03ADC"/>
    <w:rsid w:val="00D04B47"/>
    <w:rsid w:val="00D10DDC"/>
    <w:rsid w:val="00D12534"/>
    <w:rsid w:val="00D14203"/>
    <w:rsid w:val="00D1468D"/>
    <w:rsid w:val="00D172F9"/>
    <w:rsid w:val="00D22796"/>
    <w:rsid w:val="00D2304F"/>
    <w:rsid w:val="00D23188"/>
    <w:rsid w:val="00D25B82"/>
    <w:rsid w:val="00D33DFE"/>
    <w:rsid w:val="00D42E99"/>
    <w:rsid w:val="00D43403"/>
    <w:rsid w:val="00D445FE"/>
    <w:rsid w:val="00D451A6"/>
    <w:rsid w:val="00D50DA6"/>
    <w:rsid w:val="00D51365"/>
    <w:rsid w:val="00D544FB"/>
    <w:rsid w:val="00D573A3"/>
    <w:rsid w:val="00D60EF5"/>
    <w:rsid w:val="00D610BD"/>
    <w:rsid w:val="00D628E1"/>
    <w:rsid w:val="00D66353"/>
    <w:rsid w:val="00D737F9"/>
    <w:rsid w:val="00D73C2F"/>
    <w:rsid w:val="00D73FF3"/>
    <w:rsid w:val="00D75169"/>
    <w:rsid w:val="00D752BC"/>
    <w:rsid w:val="00D76DB1"/>
    <w:rsid w:val="00D77C23"/>
    <w:rsid w:val="00D80DAD"/>
    <w:rsid w:val="00D830A7"/>
    <w:rsid w:val="00D84B5D"/>
    <w:rsid w:val="00D90257"/>
    <w:rsid w:val="00D92158"/>
    <w:rsid w:val="00D96AAB"/>
    <w:rsid w:val="00D97AFF"/>
    <w:rsid w:val="00DA4E54"/>
    <w:rsid w:val="00DA75B4"/>
    <w:rsid w:val="00DA77DB"/>
    <w:rsid w:val="00DB0A51"/>
    <w:rsid w:val="00DB2F39"/>
    <w:rsid w:val="00DB6CE3"/>
    <w:rsid w:val="00DC1F6C"/>
    <w:rsid w:val="00DC2902"/>
    <w:rsid w:val="00DC2FF8"/>
    <w:rsid w:val="00DC3343"/>
    <w:rsid w:val="00DC36A6"/>
    <w:rsid w:val="00DC5F70"/>
    <w:rsid w:val="00DC72BC"/>
    <w:rsid w:val="00DD053C"/>
    <w:rsid w:val="00DD195C"/>
    <w:rsid w:val="00DD47F9"/>
    <w:rsid w:val="00DD59BC"/>
    <w:rsid w:val="00DD6689"/>
    <w:rsid w:val="00DE01D3"/>
    <w:rsid w:val="00DE3037"/>
    <w:rsid w:val="00DE454D"/>
    <w:rsid w:val="00DF0EAF"/>
    <w:rsid w:val="00DF344C"/>
    <w:rsid w:val="00DF3AD4"/>
    <w:rsid w:val="00DF46B4"/>
    <w:rsid w:val="00DF4735"/>
    <w:rsid w:val="00E02F0B"/>
    <w:rsid w:val="00E059B1"/>
    <w:rsid w:val="00E06429"/>
    <w:rsid w:val="00E11CED"/>
    <w:rsid w:val="00E138BB"/>
    <w:rsid w:val="00E160EF"/>
    <w:rsid w:val="00E21E87"/>
    <w:rsid w:val="00E242E5"/>
    <w:rsid w:val="00E24A87"/>
    <w:rsid w:val="00E26A90"/>
    <w:rsid w:val="00E27583"/>
    <w:rsid w:val="00E276B7"/>
    <w:rsid w:val="00E43160"/>
    <w:rsid w:val="00E431E0"/>
    <w:rsid w:val="00E513E1"/>
    <w:rsid w:val="00E57678"/>
    <w:rsid w:val="00E633B0"/>
    <w:rsid w:val="00E652D5"/>
    <w:rsid w:val="00E66219"/>
    <w:rsid w:val="00E662A3"/>
    <w:rsid w:val="00E709A3"/>
    <w:rsid w:val="00E7588A"/>
    <w:rsid w:val="00E76010"/>
    <w:rsid w:val="00E80AE9"/>
    <w:rsid w:val="00E83374"/>
    <w:rsid w:val="00E873C4"/>
    <w:rsid w:val="00E87B6A"/>
    <w:rsid w:val="00E956C5"/>
    <w:rsid w:val="00E97A2C"/>
    <w:rsid w:val="00EA0F7E"/>
    <w:rsid w:val="00EA6D12"/>
    <w:rsid w:val="00EA7D01"/>
    <w:rsid w:val="00EB0DAE"/>
    <w:rsid w:val="00EB0DD4"/>
    <w:rsid w:val="00EB1248"/>
    <w:rsid w:val="00EB3BC0"/>
    <w:rsid w:val="00EB3F11"/>
    <w:rsid w:val="00EB6FA5"/>
    <w:rsid w:val="00EB76C6"/>
    <w:rsid w:val="00EB777E"/>
    <w:rsid w:val="00EC046E"/>
    <w:rsid w:val="00EC32A6"/>
    <w:rsid w:val="00EC41C7"/>
    <w:rsid w:val="00EC5BAD"/>
    <w:rsid w:val="00EC7F5A"/>
    <w:rsid w:val="00ED04EC"/>
    <w:rsid w:val="00ED156A"/>
    <w:rsid w:val="00ED2B07"/>
    <w:rsid w:val="00ED4B5F"/>
    <w:rsid w:val="00ED638F"/>
    <w:rsid w:val="00ED751C"/>
    <w:rsid w:val="00ED798F"/>
    <w:rsid w:val="00EE0547"/>
    <w:rsid w:val="00EE18F1"/>
    <w:rsid w:val="00EF1299"/>
    <w:rsid w:val="00F02154"/>
    <w:rsid w:val="00F04849"/>
    <w:rsid w:val="00F05D6E"/>
    <w:rsid w:val="00F0679C"/>
    <w:rsid w:val="00F10165"/>
    <w:rsid w:val="00F15A25"/>
    <w:rsid w:val="00F1669D"/>
    <w:rsid w:val="00F20919"/>
    <w:rsid w:val="00F23058"/>
    <w:rsid w:val="00F24D2A"/>
    <w:rsid w:val="00F312A2"/>
    <w:rsid w:val="00F322AA"/>
    <w:rsid w:val="00F36F2D"/>
    <w:rsid w:val="00F40912"/>
    <w:rsid w:val="00F43DC5"/>
    <w:rsid w:val="00F46050"/>
    <w:rsid w:val="00F46869"/>
    <w:rsid w:val="00F517A9"/>
    <w:rsid w:val="00F533E7"/>
    <w:rsid w:val="00F557EA"/>
    <w:rsid w:val="00F56AB9"/>
    <w:rsid w:val="00F57354"/>
    <w:rsid w:val="00F60676"/>
    <w:rsid w:val="00F62F0E"/>
    <w:rsid w:val="00F63605"/>
    <w:rsid w:val="00F66B23"/>
    <w:rsid w:val="00F71EF3"/>
    <w:rsid w:val="00F730FE"/>
    <w:rsid w:val="00F75F12"/>
    <w:rsid w:val="00F7692D"/>
    <w:rsid w:val="00F775E8"/>
    <w:rsid w:val="00F862C7"/>
    <w:rsid w:val="00F863CF"/>
    <w:rsid w:val="00F8655D"/>
    <w:rsid w:val="00F906F3"/>
    <w:rsid w:val="00F94099"/>
    <w:rsid w:val="00F94966"/>
    <w:rsid w:val="00F94B84"/>
    <w:rsid w:val="00F95496"/>
    <w:rsid w:val="00F95DAD"/>
    <w:rsid w:val="00FA5FFC"/>
    <w:rsid w:val="00FA7EBD"/>
    <w:rsid w:val="00FB019C"/>
    <w:rsid w:val="00FB0875"/>
    <w:rsid w:val="00FB328C"/>
    <w:rsid w:val="00FB32BC"/>
    <w:rsid w:val="00FB36C8"/>
    <w:rsid w:val="00FB37E9"/>
    <w:rsid w:val="00FB3E44"/>
    <w:rsid w:val="00FB5C3A"/>
    <w:rsid w:val="00FC6B68"/>
    <w:rsid w:val="00FD0208"/>
    <w:rsid w:val="00FD2E2F"/>
    <w:rsid w:val="00FD36D2"/>
    <w:rsid w:val="00FD5A4A"/>
    <w:rsid w:val="00FD691B"/>
    <w:rsid w:val="00FD6CFA"/>
    <w:rsid w:val="00FD6F33"/>
    <w:rsid w:val="00FE2CAC"/>
    <w:rsid w:val="00FE3CB6"/>
    <w:rsid w:val="00FF0930"/>
    <w:rsid w:val="00FF4D64"/>
    <w:rsid w:val="117975AC"/>
    <w:rsid w:val="143E0594"/>
    <w:rsid w:val="171CE8F2"/>
    <w:rsid w:val="2669647C"/>
    <w:rsid w:val="27DDD7DA"/>
    <w:rsid w:val="2ED51546"/>
    <w:rsid w:val="302CB1BE"/>
    <w:rsid w:val="3323BDF8"/>
    <w:rsid w:val="37D9B5B5"/>
    <w:rsid w:val="38D9821A"/>
    <w:rsid w:val="3BEE1437"/>
    <w:rsid w:val="3F3802AF"/>
    <w:rsid w:val="3FD85C88"/>
    <w:rsid w:val="4504732E"/>
    <w:rsid w:val="4533C59F"/>
    <w:rsid w:val="4ED4DEC0"/>
    <w:rsid w:val="51775BE7"/>
    <w:rsid w:val="53CAF767"/>
    <w:rsid w:val="5546902E"/>
    <w:rsid w:val="5E8ABD8E"/>
    <w:rsid w:val="5F5CA22A"/>
    <w:rsid w:val="6151A538"/>
    <w:rsid w:val="62867234"/>
    <w:rsid w:val="63A1D17B"/>
    <w:rsid w:val="6632A8FD"/>
    <w:rsid w:val="68807728"/>
    <w:rsid w:val="6C4F9467"/>
    <w:rsid w:val="701694AC"/>
    <w:rsid w:val="726313D9"/>
    <w:rsid w:val="72BAEC20"/>
    <w:rsid w:val="7581D485"/>
    <w:rsid w:val="7970EC09"/>
    <w:rsid w:val="7A95F0E8"/>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C893C53"/>
  <w15:docId w15:val="{E958004A-2178-4948-AFA0-30AF64A154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iPriority w:val="9"/>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622DFA"/>
    <w:pPr>
      <w:keepNext/>
      <w:keepLines/>
      <w:spacing w:after="0"/>
      <w:outlineLvl w:val="1"/>
    </w:pPr>
    <w:rPr>
      <w:b/>
      <w:sz w:val="32"/>
      <w:szCs w:val="32"/>
      <w:lang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622DFA"/>
    <w:rPr>
      <w:b/>
      <w:sz w:val="32"/>
      <w:szCs w:val="32"/>
      <w:lang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List Paragraph1,Recommendation,List Paragraph11,List Paragraph111,L,F5 List Paragraph,Dot pt,CV text,Medium Grid 1 - Accent 21,Numbered Paragraph,List Paragraph2,NFP GP Bulleted List,FooterText,numbered,Paragraphe de liste1,列出段,Heading 2."/>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qFormat/>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suppressAutoHyphens w:val="0"/>
      <w:spacing w:after="120"/>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uiPriority w:val="99"/>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uiPriority w:val="99"/>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unhideWhenUsed/>
    <w:rsid w:val="000E2939"/>
    <w:rPr>
      <w:sz w:val="20"/>
    </w:rPr>
  </w:style>
  <w:style w:type="character" w:customStyle="1" w:styleId="CommentTextChar">
    <w:name w:val="Comment Text Char"/>
    <w:basedOn w:val="DefaultParagraphFont"/>
    <w:link w:val="CommentText"/>
    <w:uiPriority w:val="99"/>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character" w:customStyle="1" w:styleId="ListParagraphChar">
    <w:name w:val="List Paragraph Char"/>
    <w:aliases w:val="List Paragraph1 Char,Recommendation Char,List Paragraph11 Char,List Paragraph111 Char,L Char,F5 List Paragraph Char,Dot pt Char,CV text Char,Medium Grid 1 - Accent 21 Char,Numbered Paragraph Char,List Paragraph2 Char,FooterText Char"/>
    <w:link w:val="ListParagraph"/>
    <w:locked/>
    <w:rsid w:val="00F557EA"/>
    <w:rPr>
      <w:sz w:val="24"/>
    </w:rPr>
  </w:style>
  <w:style w:type="paragraph" w:customStyle="1" w:styleId="space">
    <w:name w:val="space"/>
    <w:basedOn w:val="Normal"/>
    <w:qFormat/>
    <w:rsid w:val="00C332A0"/>
    <w:pPr>
      <w:spacing w:after="0"/>
    </w:pPr>
    <w:rPr>
      <w:sz w:val="22"/>
      <w:szCs w:val="24"/>
    </w:rPr>
  </w:style>
  <w:style w:type="paragraph" w:styleId="NormalWeb">
    <w:name w:val="Normal (Web)"/>
    <w:basedOn w:val="Normal"/>
    <w:uiPriority w:val="99"/>
    <w:semiHidden/>
    <w:unhideWhenUsed/>
    <w:rsid w:val="001D7A8F"/>
    <w:pPr>
      <w:suppressAutoHyphens w:val="0"/>
      <w:spacing w:before="100" w:beforeAutospacing="1" w:after="100" w:afterAutospacing="1"/>
    </w:pPr>
    <w:rPr>
      <w:rFonts w:ascii="Times New Roman" w:hAnsi="Times New Roman"/>
      <w:szCs w:val="24"/>
      <w:lang w:val="en-US" w:eastAsia="en-US"/>
    </w:rPr>
  </w:style>
  <w:style w:type="paragraph" w:customStyle="1" w:styleId="Default">
    <w:name w:val="Default"/>
    <w:rsid w:val="001D7A8F"/>
    <w:pPr>
      <w:autoSpaceDE w:val="0"/>
      <w:autoSpaceDN w:val="0"/>
      <w:adjustRightInd w:val="0"/>
    </w:pPr>
    <w:rPr>
      <w:rFonts w:ascii="Arial" w:hAnsi="Arial" w:cs="Arial"/>
      <w:color w:val="000000"/>
      <w:sz w:val="24"/>
      <w:szCs w:val="24"/>
    </w:rPr>
  </w:style>
  <w:style w:type="character" w:customStyle="1" w:styleId="ui-provider">
    <w:name w:val="ui-provider"/>
    <w:basedOn w:val="DefaultParagraphFont"/>
    <w:rsid w:val="00A02C44"/>
  </w:style>
  <w:style w:type="paragraph" w:styleId="Revision">
    <w:name w:val="Revision"/>
    <w:hidden/>
    <w:uiPriority w:val="99"/>
    <w:semiHidden/>
    <w:rsid w:val="009B0082"/>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03423">
      <w:bodyDiv w:val="1"/>
      <w:marLeft w:val="0"/>
      <w:marRight w:val="0"/>
      <w:marTop w:val="0"/>
      <w:marBottom w:val="0"/>
      <w:divBdr>
        <w:top w:val="none" w:sz="0" w:space="0" w:color="auto"/>
        <w:left w:val="none" w:sz="0" w:space="0" w:color="auto"/>
        <w:bottom w:val="none" w:sz="0" w:space="0" w:color="auto"/>
        <w:right w:val="none" w:sz="0" w:space="0" w:color="auto"/>
      </w:divBdr>
    </w:div>
    <w:div w:id="260643894">
      <w:bodyDiv w:val="1"/>
      <w:marLeft w:val="0"/>
      <w:marRight w:val="0"/>
      <w:marTop w:val="0"/>
      <w:marBottom w:val="0"/>
      <w:divBdr>
        <w:top w:val="none" w:sz="0" w:space="0" w:color="auto"/>
        <w:left w:val="none" w:sz="0" w:space="0" w:color="auto"/>
        <w:bottom w:val="none" w:sz="0" w:space="0" w:color="auto"/>
        <w:right w:val="none" w:sz="0" w:space="0" w:color="auto"/>
      </w:divBdr>
    </w:div>
    <w:div w:id="990058918">
      <w:bodyDiv w:val="1"/>
      <w:marLeft w:val="0"/>
      <w:marRight w:val="0"/>
      <w:marTop w:val="0"/>
      <w:marBottom w:val="0"/>
      <w:divBdr>
        <w:top w:val="none" w:sz="0" w:space="0" w:color="auto"/>
        <w:left w:val="none" w:sz="0" w:space="0" w:color="auto"/>
        <w:bottom w:val="none" w:sz="0" w:space="0" w:color="auto"/>
        <w:right w:val="none" w:sz="0" w:space="0" w:color="auto"/>
      </w:divBdr>
    </w:div>
    <w:div w:id="1267811243">
      <w:bodyDiv w:val="1"/>
      <w:marLeft w:val="0"/>
      <w:marRight w:val="0"/>
      <w:marTop w:val="0"/>
      <w:marBottom w:val="0"/>
      <w:divBdr>
        <w:top w:val="none" w:sz="0" w:space="0" w:color="auto"/>
        <w:left w:val="none" w:sz="0" w:space="0" w:color="auto"/>
        <w:bottom w:val="none" w:sz="0" w:space="0" w:color="auto"/>
        <w:right w:val="none" w:sz="0" w:space="0" w:color="auto"/>
      </w:divBdr>
    </w:div>
    <w:div w:id="1337343158">
      <w:bodyDiv w:val="1"/>
      <w:marLeft w:val="0"/>
      <w:marRight w:val="0"/>
      <w:marTop w:val="0"/>
      <w:marBottom w:val="0"/>
      <w:divBdr>
        <w:top w:val="none" w:sz="0" w:space="0" w:color="auto"/>
        <w:left w:val="none" w:sz="0" w:space="0" w:color="auto"/>
        <w:bottom w:val="none" w:sz="0" w:space="0" w:color="auto"/>
        <w:right w:val="none" w:sz="0" w:space="0" w:color="auto"/>
      </w:divBdr>
    </w:div>
    <w:div w:id="1403065963">
      <w:bodyDiv w:val="1"/>
      <w:marLeft w:val="0"/>
      <w:marRight w:val="0"/>
      <w:marTop w:val="0"/>
      <w:marBottom w:val="0"/>
      <w:divBdr>
        <w:top w:val="none" w:sz="0" w:space="0" w:color="auto"/>
        <w:left w:val="none" w:sz="0" w:space="0" w:color="auto"/>
        <w:bottom w:val="none" w:sz="0" w:space="0" w:color="auto"/>
        <w:right w:val="none" w:sz="0" w:space="0" w:color="auto"/>
      </w:divBdr>
    </w:div>
    <w:div w:id="1444423005">
      <w:bodyDiv w:val="1"/>
      <w:marLeft w:val="0"/>
      <w:marRight w:val="0"/>
      <w:marTop w:val="0"/>
      <w:marBottom w:val="0"/>
      <w:divBdr>
        <w:top w:val="none" w:sz="0" w:space="0" w:color="auto"/>
        <w:left w:val="none" w:sz="0" w:space="0" w:color="auto"/>
        <w:bottom w:val="none" w:sz="0" w:space="0" w:color="auto"/>
        <w:right w:val="none" w:sz="0" w:space="0" w:color="auto"/>
      </w:divBdr>
    </w:div>
    <w:div w:id="1496259821">
      <w:bodyDiv w:val="1"/>
      <w:marLeft w:val="0"/>
      <w:marRight w:val="0"/>
      <w:marTop w:val="0"/>
      <w:marBottom w:val="0"/>
      <w:divBdr>
        <w:top w:val="none" w:sz="0" w:space="0" w:color="auto"/>
        <w:left w:val="none" w:sz="0" w:space="0" w:color="auto"/>
        <w:bottom w:val="none" w:sz="0" w:space="0" w:color="auto"/>
        <w:right w:val="none" w:sz="0" w:space="0" w:color="auto"/>
      </w:divBdr>
    </w:div>
    <w:div w:id="1628929657">
      <w:bodyDiv w:val="1"/>
      <w:marLeft w:val="0"/>
      <w:marRight w:val="0"/>
      <w:marTop w:val="0"/>
      <w:marBottom w:val="0"/>
      <w:divBdr>
        <w:top w:val="none" w:sz="0" w:space="0" w:color="auto"/>
        <w:left w:val="none" w:sz="0" w:space="0" w:color="auto"/>
        <w:bottom w:val="none" w:sz="0" w:space="0" w:color="auto"/>
        <w:right w:val="none" w:sz="0" w:space="0" w:color="auto"/>
      </w:divBdr>
    </w:div>
    <w:div w:id="1676417179">
      <w:bodyDiv w:val="1"/>
      <w:marLeft w:val="0"/>
      <w:marRight w:val="0"/>
      <w:marTop w:val="0"/>
      <w:marBottom w:val="0"/>
      <w:divBdr>
        <w:top w:val="none" w:sz="0" w:space="0" w:color="auto"/>
        <w:left w:val="none" w:sz="0" w:space="0" w:color="auto"/>
        <w:bottom w:val="none" w:sz="0" w:space="0" w:color="auto"/>
        <w:right w:val="none" w:sz="0" w:space="0" w:color="auto"/>
      </w:divBdr>
    </w:div>
    <w:div w:id="1733263127">
      <w:bodyDiv w:val="1"/>
      <w:marLeft w:val="0"/>
      <w:marRight w:val="0"/>
      <w:marTop w:val="0"/>
      <w:marBottom w:val="0"/>
      <w:divBdr>
        <w:top w:val="none" w:sz="0" w:space="0" w:color="auto"/>
        <w:left w:val="none" w:sz="0" w:space="0" w:color="auto"/>
        <w:bottom w:val="none" w:sz="0" w:space="0" w:color="auto"/>
        <w:right w:val="none" w:sz="0" w:space="0" w:color="auto"/>
      </w:divBdr>
    </w:div>
    <w:div w:id="1785808191">
      <w:bodyDiv w:val="1"/>
      <w:marLeft w:val="0"/>
      <w:marRight w:val="0"/>
      <w:marTop w:val="0"/>
      <w:marBottom w:val="0"/>
      <w:divBdr>
        <w:top w:val="none" w:sz="0" w:space="0" w:color="auto"/>
        <w:left w:val="none" w:sz="0" w:space="0" w:color="auto"/>
        <w:bottom w:val="none" w:sz="0" w:space="0" w:color="auto"/>
        <w:right w:val="none" w:sz="0" w:space="0" w:color="auto"/>
      </w:divBdr>
    </w:div>
    <w:div w:id="1846937763">
      <w:bodyDiv w:val="1"/>
      <w:marLeft w:val="0"/>
      <w:marRight w:val="0"/>
      <w:marTop w:val="0"/>
      <w:marBottom w:val="0"/>
      <w:divBdr>
        <w:top w:val="none" w:sz="0" w:space="0" w:color="auto"/>
        <w:left w:val="none" w:sz="0" w:space="0" w:color="auto"/>
        <w:bottom w:val="none" w:sz="0" w:space="0" w:color="auto"/>
        <w:right w:val="none" w:sz="0" w:space="0" w:color="auto"/>
      </w:divBdr>
    </w:div>
    <w:div w:id="1889992913">
      <w:bodyDiv w:val="1"/>
      <w:marLeft w:val="0"/>
      <w:marRight w:val="0"/>
      <w:marTop w:val="0"/>
      <w:marBottom w:val="0"/>
      <w:divBdr>
        <w:top w:val="none" w:sz="0" w:space="0" w:color="auto"/>
        <w:left w:val="none" w:sz="0" w:space="0" w:color="auto"/>
        <w:bottom w:val="none" w:sz="0" w:space="0" w:color="auto"/>
        <w:right w:val="none" w:sz="0" w:space="0" w:color="auto"/>
      </w:divBdr>
    </w:div>
    <w:div w:id="1986200170">
      <w:bodyDiv w:val="1"/>
      <w:marLeft w:val="0"/>
      <w:marRight w:val="0"/>
      <w:marTop w:val="0"/>
      <w:marBottom w:val="0"/>
      <w:divBdr>
        <w:top w:val="none" w:sz="0" w:space="0" w:color="auto"/>
        <w:left w:val="none" w:sz="0" w:space="0" w:color="auto"/>
        <w:bottom w:val="none" w:sz="0" w:space="0" w:color="auto"/>
        <w:right w:val="none" w:sz="0" w:space="0" w:color="auto"/>
      </w:divBdr>
    </w:div>
    <w:div w:id="200077179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cid:image001.png@01DB941E.D456A720" TargetMode="External"/><Relationship Id="rId23" Type="http://schemas.openxmlformats.org/officeDocument/2006/relationships/theme" Target="theme/theme1.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ikaela%20jessup\Downloads\PD%20Template%20%20(Chief%20Ministers)%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EA0E36EC2C48CC9E0157F72A134925"/>
        <w:category>
          <w:name w:val="General"/>
          <w:gallery w:val="placeholder"/>
        </w:category>
        <w:types>
          <w:type w:val="bbPlcHdr"/>
        </w:types>
        <w:behaviors>
          <w:behavior w:val="content"/>
        </w:behaviors>
        <w:guid w:val="{49B34012-011E-4393-8141-25BF2EFB26CF}"/>
      </w:docPartPr>
      <w:docPartBody>
        <w:p w:rsidR="00396B32" w:rsidRDefault="00027E47" w:rsidP="00027E47">
          <w:pPr>
            <w:pStyle w:val="5BEA0E36EC2C48CC9E0157F72A134925"/>
          </w:pPr>
          <w:r w:rsidRPr="004D2D92">
            <w:rPr>
              <w:rStyle w:val="PlaceholderText"/>
            </w:rPr>
            <w:t>Choose an item.</w:t>
          </w:r>
        </w:p>
      </w:docPartBody>
    </w:docPart>
    <w:docPart>
      <w:docPartPr>
        <w:name w:val="F1E90679F0AD490B947E5A034536E198"/>
        <w:category>
          <w:name w:val="General"/>
          <w:gallery w:val="placeholder"/>
        </w:category>
        <w:types>
          <w:type w:val="bbPlcHdr"/>
        </w:types>
        <w:behaviors>
          <w:behavior w:val="content"/>
        </w:behaviors>
        <w:guid w:val="{C65666E8-0F89-4CC4-8A2C-17CE70A57335}"/>
      </w:docPartPr>
      <w:docPartBody>
        <w:p w:rsidR="00396B32" w:rsidRDefault="00027E47" w:rsidP="00027E47">
          <w:pPr>
            <w:pStyle w:val="F1E90679F0AD490B947E5A034536E198"/>
          </w:pPr>
          <w:r w:rsidRPr="004D2D92">
            <w:rPr>
              <w:rStyle w:val="PlaceholderText"/>
            </w:rPr>
            <w:t>Choose an item.</w:t>
          </w:r>
        </w:p>
      </w:docPartBody>
    </w:docPart>
    <w:docPart>
      <w:docPartPr>
        <w:name w:val="561C367959E949BB978BFB5E8115D00A"/>
        <w:category>
          <w:name w:val="General"/>
          <w:gallery w:val="placeholder"/>
        </w:category>
        <w:types>
          <w:type w:val="bbPlcHdr"/>
        </w:types>
        <w:behaviors>
          <w:behavior w:val="content"/>
        </w:behaviors>
        <w:guid w:val="{FE0FB618-8251-489F-9056-CF4F6015D20F}"/>
      </w:docPartPr>
      <w:docPartBody>
        <w:p w:rsidR="00396B32" w:rsidRDefault="00027E47" w:rsidP="00027E47">
          <w:pPr>
            <w:pStyle w:val="561C367959E949BB978BFB5E8115D00A"/>
          </w:pPr>
          <w:r w:rsidRPr="004D2D92">
            <w:rPr>
              <w:rStyle w:val="PlaceholderText"/>
            </w:rPr>
            <w:t>Choose an item.</w:t>
          </w:r>
        </w:p>
      </w:docPartBody>
    </w:docPart>
    <w:docPart>
      <w:docPartPr>
        <w:name w:val="0BD52FB7CEB343598BEF6894471AB454"/>
        <w:category>
          <w:name w:val="General"/>
          <w:gallery w:val="placeholder"/>
        </w:category>
        <w:types>
          <w:type w:val="bbPlcHdr"/>
        </w:types>
        <w:behaviors>
          <w:behavior w:val="content"/>
        </w:behaviors>
        <w:guid w:val="{C5BDA3F9-DBD1-4675-8A32-C848FC95B696}"/>
      </w:docPartPr>
      <w:docPartBody>
        <w:p w:rsidR="00396B32" w:rsidRDefault="00027E47" w:rsidP="00027E47">
          <w:pPr>
            <w:pStyle w:val="0BD52FB7CEB343598BEF6894471AB454"/>
          </w:pPr>
          <w:r w:rsidRPr="004D2D92">
            <w:rPr>
              <w:rStyle w:val="PlaceholderText"/>
            </w:rPr>
            <w:t>Choose an item.</w:t>
          </w:r>
        </w:p>
      </w:docPartBody>
    </w:docPart>
    <w:docPart>
      <w:docPartPr>
        <w:name w:val="FDDDB489D77D40B29C3FB817F19ECC82"/>
        <w:category>
          <w:name w:val="General"/>
          <w:gallery w:val="placeholder"/>
        </w:category>
        <w:types>
          <w:type w:val="bbPlcHdr"/>
        </w:types>
        <w:behaviors>
          <w:behavior w:val="content"/>
        </w:behaviors>
        <w:guid w:val="{A95464B2-766F-46E3-96D9-1465A40C7FCE}"/>
      </w:docPartPr>
      <w:docPartBody>
        <w:p w:rsidR="00396B32" w:rsidRDefault="00027E47" w:rsidP="00027E47">
          <w:pPr>
            <w:pStyle w:val="FDDDB489D77D40B29C3FB817F19ECC82"/>
          </w:pPr>
          <w:r w:rsidRPr="004D2D92">
            <w:rPr>
              <w:rStyle w:val="PlaceholderText"/>
            </w:rPr>
            <w:t>Choose an item.</w:t>
          </w:r>
        </w:p>
      </w:docPartBody>
    </w:docPart>
    <w:docPart>
      <w:docPartPr>
        <w:name w:val="A4C7361511A4444683EE0DD93946C599"/>
        <w:category>
          <w:name w:val="General"/>
          <w:gallery w:val="placeholder"/>
        </w:category>
        <w:types>
          <w:type w:val="bbPlcHdr"/>
        </w:types>
        <w:behaviors>
          <w:behavior w:val="content"/>
        </w:behaviors>
        <w:guid w:val="{314D63CC-7B1D-43F0-9E16-19E3B37BDD15}"/>
      </w:docPartPr>
      <w:docPartBody>
        <w:p w:rsidR="00396B32" w:rsidRDefault="00027E47" w:rsidP="00027E47">
          <w:pPr>
            <w:pStyle w:val="A4C7361511A4444683EE0DD93946C599"/>
          </w:pPr>
          <w:r w:rsidRPr="004D2D92">
            <w:rPr>
              <w:rStyle w:val="PlaceholderText"/>
            </w:rPr>
            <w:t>Choose an item.</w:t>
          </w:r>
        </w:p>
      </w:docPartBody>
    </w:docPart>
    <w:docPart>
      <w:docPartPr>
        <w:name w:val="2F898FF137A34E4C944963DA30659526"/>
        <w:category>
          <w:name w:val="General"/>
          <w:gallery w:val="placeholder"/>
        </w:category>
        <w:types>
          <w:type w:val="bbPlcHdr"/>
        </w:types>
        <w:behaviors>
          <w:behavior w:val="content"/>
        </w:behaviors>
        <w:guid w:val="{936E25BF-A634-45D2-ADEA-82D9C6A1C4B6}"/>
      </w:docPartPr>
      <w:docPartBody>
        <w:p w:rsidR="00396B32" w:rsidRDefault="00027E47" w:rsidP="00027E47">
          <w:pPr>
            <w:pStyle w:val="2F898FF137A34E4C944963DA30659526"/>
          </w:pPr>
          <w:r w:rsidRPr="004D2D92">
            <w:rPr>
              <w:rStyle w:val="PlaceholderText"/>
            </w:rPr>
            <w:t>Choose an item.</w:t>
          </w:r>
        </w:p>
      </w:docPartBody>
    </w:docPart>
    <w:docPart>
      <w:docPartPr>
        <w:name w:val="F3C400D513D5473B9D80BB62876079B2"/>
        <w:category>
          <w:name w:val="General"/>
          <w:gallery w:val="placeholder"/>
        </w:category>
        <w:types>
          <w:type w:val="bbPlcHdr"/>
        </w:types>
        <w:behaviors>
          <w:behavior w:val="content"/>
        </w:behaviors>
        <w:guid w:val="{5743C1B1-59D4-4A0B-BC1B-09B9BB7EE5A8}"/>
      </w:docPartPr>
      <w:docPartBody>
        <w:p w:rsidR="00396B32" w:rsidRDefault="00027E47" w:rsidP="00027E47">
          <w:pPr>
            <w:pStyle w:val="F3C400D513D5473B9D80BB62876079B2"/>
          </w:pPr>
          <w:r w:rsidRPr="004D2D92">
            <w:rPr>
              <w:rStyle w:val="PlaceholderText"/>
            </w:rPr>
            <w:t>Choose an item.</w:t>
          </w:r>
        </w:p>
      </w:docPartBody>
    </w:docPart>
    <w:docPart>
      <w:docPartPr>
        <w:name w:val="355D9B82B00346CCAF11AEB8935933AB"/>
        <w:category>
          <w:name w:val="General"/>
          <w:gallery w:val="placeholder"/>
        </w:category>
        <w:types>
          <w:type w:val="bbPlcHdr"/>
        </w:types>
        <w:behaviors>
          <w:behavior w:val="content"/>
        </w:behaviors>
        <w:guid w:val="{AEE4DA6D-6855-4CD8-82E9-B5447E088A3A}"/>
      </w:docPartPr>
      <w:docPartBody>
        <w:p w:rsidR="00396B32" w:rsidRDefault="00027E47" w:rsidP="00027E47">
          <w:pPr>
            <w:pStyle w:val="355D9B82B00346CCAF11AEB8935933AB"/>
          </w:pPr>
          <w:r w:rsidRPr="004D2D92">
            <w:rPr>
              <w:rStyle w:val="PlaceholderText"/>
            </w:rPr>
            <w:t>Choose an item.</w:t>
          </w:r>
        </w:p>
      </w:docPartBody>
    </w:docPart>
    <w:docPart>
      <w:docPartPr>
        <w:name w:val="840077B8F51248E18FD1DC47171D8C82"/>
        <w:category>
          <w:name w:val="General"/>
          <w:gallery w:val="placeholder"/>
        </w:category>
        <w:types>
          <w:type w:val="bbPlcHdr"/>
        </w:types>
        <w:behaviors>
          <w:behavior w:val="content"/>
        </w:behaviors>
        <w:guid w:val="{843E261A-795B-4EC2-8519-DAF4C992B51F}"/>
      </w:docPartPr>
      <w:docPartBody>
        <w:p w:rsidR="00396B32" w:rsidRDefault="00027E47" w:rsidP="00027E47">
          <w:pPr>
            <w:pStyle w:val="840077B8F51248E18FD1DC47171D8C82"/>
          </w:pPr>
          <w:r w:rsidRPr="004D2D92">
            <w:rPr>
              <w:rStyle w:val="PlaceholderText"/>
            </w:rPr>
            <w:t>Choose an item.</w:t>
          </w:r>
        </w:p>
      </w:docPartBody>
    </w:docPart>
    <w:docPart>
      <w:docPartPr>
        <w:name w:val="6BEB0158096F4562AAD9E86E29DCE0F7"/>
        <w:category>
          <w:name w:val="General"/>
          <w:gallery w:val="placeholder"/>
        </w:category>
        <w:types>
          <w:type w:val="bbPlcHdr"/>
        </w:types>
        <w:behaviors>
          <w:behavior w:val="content"/>
        </w:behaviors>
        <w:guid w:val="{0EFF0BB7-6268-4FE8-A12D-5DA392EBDC48}"/>
      </w:docPartPr>
      <w:docPartBody>
        <w:p w:rsidR="00396B32" w:rsidRDefault="00027E47" w:rsidP="00027E47">
          <w:pPr>
            <w:pStyle w:val="6BEB0158096F4562AAD9E86E29DCE0F7"/>
          </w:pPr>
          <w:r w:rsidRPr="004D2D92">
            <w:rPr>
              <w:rStyle w:val="PlaceholderText"/>
            </w:rPr>
            <w:t>Choose an item.</w:t>
          </w:r>
        </w:p>
      </w:docPartBody>
    </w:docPart>
    <w:docPart>
      <w:docPartPr>
        <w:name w:val="BCD0321A35C141C8A70D05892C15AE0B"/>
        <w:category>
          <w:name w:val="General"/>
          <w:gallery w:val="placeholder"/>
        </w:category>
        <w:types>
          <w:type w:val="bbPlcHdr"/>
        </w:types>
        <w:behaviors>
          <w:behavior w:val="content"/>
        </w:behaviors>
        <w:guid w:val="{361DB914-CDF4-477B-9071-EFD9A98A210E}"/>
      </w:docPartPr>
      <w:docPartBody>
        <w:p w:rsidR="00396B32" w:rsidRDefault="00027E47" w:rsidP="00027E47">
          <w:pPr>
            <w:pStyle w:val="BCD0321A35C141C8A70D05892C15AE0B"/>
          </w:pPr>
          <w:r w:rsidRPr="004D2D92">
            <w:rPr>
              <w:rStyle w:val="PlaceholderText"/>
            </w:rPr>
            <w:t>Choose an item.</w:t>
          </w:r>
        </w:p>
      </w:docPartBody>
    </w:docPart>
    <w:docPart>
      <w:docPartPr>
        <w:name w:val="78D9711DD1D1439481699D33C96F9F66"/>
        <w:category>
          <w:name w:val="General"/>
          <w:gallery w:val="placeholder"/>
        </w:category>
        <w:types>
          <w:type w:val="bbPlcHdr"/>
        </w:types>
        <w:behaviors>
          <w:behavior w:val="content"/>
        </w:behaviors>
        <w:guid w:val="{B36EACF0-CEC7-4604-8E8E-D9EF52A1CE63}"/>
      </w:docPartPr>
      <w:docPartBody>
        <w:p w:rsidR="00396B32" w:rsidRDefault="00027E47" w:rsidP="00027E47">
          <w:pPr>
            <w:pStyle w:val="78D9711DD1D1439481699D33C96F9F66"/>
          </w:pPr>
          <w:r w:rsidRPr="004D2D92">
            <w:rPr>
              <w:rStyle w:val="PlaceholderText"/>
            </w:rPr>
            <w:t>Choose an item.</w:t>
          </w:r>
        </w:p>
      </w:docPartBody>
    </w:docPart>
    <w:docPart>
      <w:docPartPr>
        <w:name w:val="17F7EC6B716147C7ACCD75853F305C30"/>
        <w:category>
          <w:name w:val="General"/>
          <w:gallery w:val="placeholder"/>
        </w:category>
        <w:types>
          <w:type w:val="bbPlcHdr"/>
        </w:types>
        <w:behaviors>
          <w:behavior w:val="content"/>
        </w:behaviors>
        <w:guid w:val="{4BE4FD0B-37D8-4E08-8EF8-0A126659E2C3}"/>
      </w:docPartPr>
      <w:docPartBody>
        <w:p w:rsidR="00396B32" w:rsidRDefault="00027E47" w:rsidP="00027E47">
          <w:pPr>
            <w:pStyle w:val="17F7EC6B716147C7ACCD75853F305C30"/>
          </w:pPr>
          <w:r w:rsidRPr="004D2D92">
            <w:rPr>
              <w:rStyle w:val="PlaceholderText"/>
            </w:rPr>
            <w:t>Choose an item.</w:t>
          </w:r>
        </w:p>
      </w:docPartBody>
    </w:docPart>
    <w:docPart>
      <w:docPartPr>
        <w:name w:val="AE67709B39D8486E8AD72BF9463AC365"/>
        <w:category>
          <w:name w:val="General"/>
          <w:gallery w:val="placeholder"/>
        </w:category>
        <w:types>
          <w:type w:val="bbPlcHdr"/>
        </w:types>
        <w:behaviors>
          <w:behavior w:val="content"/>
        </w:behaviors>
        <w:guid w:val="{C560F30C-9F05-4459-9BD4-485879CCA5F5}"/>
      </w:docPartPr>
      <w:docPartBody>
        <w:p w:rsidR="00396B32" w:rsidRDefault="00027E47" w:rsidP="00027E47">
          <w:pPr>
            <w:pStyle w:val="AE67709B39D8486E8AD72BF9463AC365"/>
          </w:pPr>
          <w:r w:rsidRPr="004D2D92">
            <w:rPr>
              <w:rStyle w:val="PlaceholderText"/>
            </w:rPr>
            <w:t>Choose an item.</w:t>
          </w:r>
        </w:p>
      </w:docPartBody>
    </w:docPart>
    <w:docPart>
      <w:docPartPr>
        <w:name w:val="A974E8A818FC4AEBAFB5408D69856DF7"/>
        <w:category>
          <w:name w:val="General"/>
          <w:gallery w:val="placeholder"/>
        </w:category>
        <w:types>
          <w:type w:val="bbPlcHdr"/>
        </w:types>
        <w:behaviors>
          <w:behavior w:val="content"/>
        </w:behaviors>
        <w:guid w:val="{C1608A5B-B8BE-4C3B-A374-3A1D992012F5}"/>
      </w:docPartPr>
      <w:docPartBody>
        <w:p w:rsidR="00396B32" w:rsidRDefault="00027E47" w:rsidP="00027E47">
          <w:pPr>
            <w:pStyle w:val="A974E8A818FC4AEBAFB5408D69856DF7"/>
          </w:pPr>
          <w:r w:rsidRPr="004D2D92">
            <w:rPr>
              <w:rStyle w:val="PlaceholderText"/>
            </w:rPr>
            <w:t>Choose an item.</w:t>
          </w:r>
        </w:p>
      </w:docPartBody>
    </w:docPart>
    <w:docPart>
      <w:docPartPr>
        <w:name w:val="9419F7947CA54EBB9D179C265E5ABE06"/>
        <w:category>
          <w:name w:val="General"/>
          <w:gallery w:val="placeholder"/>
        </w:category>
        <w:types>
          <w:type w:val="bbPlcHdr"/>
        </w:types>
        <w:behaviors>
          <w:behavior w:val="content"/>
        </w:behaviors>
        <w:guid w:val="{F2E819C3-33BD-43E5-8F51-5340AA20F57D}"/>
      </w:docPartPr>
      <w:docPartBody>
        <w:p w:rsidR="00396B32" w:rsidRDefault="00027E47" w:rsidP="00027E47">
          <w:pPr>
            <w:pStyle w:val="9419F7947CA54EBB9D179C265E5ABE06"/>
          </w:pPr>
          <w:r w:rsidRPr="004D2D92">
            <w:rPr>
              <w:rStyle w:val="PlaceholderText"/>
            </w:rPr>
            <w:t>Choose an item.</w:t>
          </w:r>
        </w:p>
      </w:docPartBody>
    </w:docPart>
    <w:docPart>
      <w:docPartPr>
        <w:name w:val="409D36EB535142AB97187A33FE65D0F7"/>
        <w:category>
          <w:name w:val="General"/>
          <w:gallery w:val="placeholder"/>
        </w:category>
        <w:types>
          <w:type w:val="bbPlcHdr"/>
        </w:types>
        <w:behaviors>
          <w:behavior w:val="content"/>
        </w:behaviors>
        <w:guid w:val="{7F559848-BC6D-46E6-AEF3-091854F8CBF2}"/>
      </w:docPartPr>
      <w:docPartBody>
        <w:p w:rsidR="00396B32" w:rsidRDefault="00027E47" w:rsidP="00027E47">
          <w:pPr>
            <w:pStyle w:val="409D36EB535142AB97187A33FE65D0F7"/>
          </w:pPr>
          <w:r w:rsidRPr="004D2D92">
            <w:rPr>
              <w:rStyle w:val="PlaceholderText"/>
            </w:rPr>
            <w:t>Choose an item.</w:t>
          </w:r>
        </w:p>
      </w:docPartBody>
    </w:docPart>
    <w:docPart>
      <w:docPartPr>
        <w:name w:val="C9F1962C052A478887BEB9014A251489"/>
        <w:category>
          <w:name w:val="General"/>
          <w:gallery w:val="placeholder"/>
        </w:category>
        <w:types>
          <w:type w:val="bbPlcHdr"/>
        </w:types>
        <w:behaviors>
          <w:behavior w:val="content"/>
        </w:behaviors>
        <w:guid w:val="{A1CE28F4-8346-4DC3-A6C7-B96865709CE6}"/>
      </w:docPartPr>
      <w:docPartBody>
        <w:p w:rsidR="00396B32" w:rsidRDefault="00027E47" w:rsidP="00027E47">
          <w:pPr>
            <w:pStyle w:val="C9F1962C052A478887BEB9014A251489"/>
          </w:pPr>
          <w:r w:rsidRPr="004D2D92">
            <w:rPr>
              <w:rStyle w:val="PlaceholderText"/>
            </w:rPr>
            <w:t>Choose an item.</w:t>
          </w:r>
        </w:p>
      </w:docPartBody>
    </w:docPart>
    <w:docPart>
      <w:docPartPr>
        <w:name w:val="52F380C6EBEB4C0DB8BC5D97DC27A0DD"/>
        <w:category>
          <w:name w:val="General"/>
          <w:gallery w:val="placeholder"/>
        </w:category>
        <w:types>
          <w:type w:val="bbPlcHdr"/>
        </w:types>
        <w:behaviors>
          <w:behavior w:val="content"/>
        </w:behaviors>
        <w:guid w:val="{1E904C3F-E7B4-422B-9199-D1DD3051D977}"/>
      </w:docPartPr>
      <w:docPartBody>
        <w:p w:rsidR="00396B32" w:rsidRDefault="00027E47" w:rsidP="00027E47">
          <w:pPr>
            <w:pStyle w:val="52F380C6EBEB4C0DB8BC5D97DC27A0DD"/>
          </w:pPr>
          <w:r w:rsidRPr="004D2D92">
            <w:rPr>
              <w:rStyle w:val="PlaceholderText"/>
            </w:rPr>
            <w:t>Choose an item.</w:t>
          </w:r>
        </w:p>
      </w:docPartBody>
    </w:docPart>
    <w:docPart>
      <w:docPartPr>
        <w:name w:val="82B11B36091A4319A45EAA5D058F4B79"/>
        <w:category>
          <w:name w:val="General"/>
          <w:gallery w:val="placeholder"/>
        </w:category>
        <w:types>
          <w:type w:val="bbPlcHdr"/>
        </w:types>
        <w:behaviors>
          <w:behavior w:val="content"/>
        </w:behaviors>
        <w:guid w:val="{66C03EDF-EAF8-452B-B6D0-37DD55BAC8CC}"/>
      </w:docPartPr>
      <w:docPartBody>
        <w:p w:rsidR="00396B32" w:rsidRDefault="00027E47" w:rsidP="00027E47">
          <w:pPr>
            <w:pStyle w:val="82B11B36091A4319A45EAA5D058F4B79"/>
          </w:pPr>
          <w:r w:rsidRPr="004D2D92">
            <w:rPr>
              <w:rStyle w:val="PlaceholderText"/>
            </w:rPr>
            <w:t>Choose an item.</w:t>
          </w:r>
        </w:p>
      </w:docPartBody>
    </w:docPart>
    <w:docPart>
      <w:docPartPr>
        <w:name w:val="77DEFE90C43D492D95ACEF2587A80F40"/>
        <w:category>
          <w:name w:val="General"/>
          <w:gallery w:val="placeholder"/>
        </w:category>
        <w:types>
          <w:type w:val="bbPlcHdr"/>
        </w:types>
        <w:behaviors>
          <w:behavior w:val="content"/>
        </w:behaviors>
        <w:guid w:val="{569D7E7A-9452-4515-B020-130A17CFAEE6}"/>
      </w:docPartPr>
      <w:docPartBody>
        <w:p w:rsidR="00396B32" w:rsidRDefault="00027E47" w:rsidP="00027E47">
          <w:pPr>
            <w:pStyle w:val="77DEFE90C43D492D95ACEF2587A80F40"/>
          </w:pPr>
          <w:r w:rsidRPr="004D2D92">
            <w:rPr>
              <w:rStyle w:val="PlaceholderText"/>
            </w:rPr>
            <w:t>Choose an item.</w:t>
          </w:r>
        </w:p>
      </w:docPartBody>
    </w:docPart>
    <w:docPart>
      <w:docPartPr>
        <w:name w:val="D784FAE6D985403DBD2475D8E69387AB"/>
        <w:category>
          <w:name w:val="General"/>
          <w:gallery w:val="placeholder"/>
        </w:category>
        <w:types>
          <w:type w:val="bbPlcHdr"/>
        </w:types>
        <w:behaviors>
          <w:behavior w:val="content"/>
        </w:behaviors>
        <w:guid w:val="{F4E835CB-A2CB-4987-83D0-77FBE293B459}"/>
      </w:docPartPr>
      <w:docPartBody>
        <w:p w:rsidR="00396B32" w:rsidRDefault="00027E47" w:rsidP="00027E47">
          <w:pPr>
            <w:pStyle w:val="D784FAE6D985403DBD2475D8E69387AB"/>
          </w:pPr>
          <w:r w:rsidRPr="004D2D92">
            <w:rPr>
              <w:rStyle w:val="PlaceholderText"/>
            </w:rPr>
            <w:t>Choose an item.</w:t>
          </w:r>
        </w:p>
      </w:docPartBody>
    </w:docPart>
    <w:docPart>
      <w:docPartPr>
        <w:name w:val="180FF0E67DF84B6AB3A43B408A38EFFD"/>
        <w:category>
          <w:name w:val="General"/>
          <w:gallery w:val="placeholder"/>
        </w:category>
        <w:types>
          <w:type w:val="bbPlcHdr"/>
        </w:types>
        <w:behaviors>
          <w:behavior w:val="content"/>
        </w:behaviors>
        <w:guid w:val="{B2F4099E-26A9-411F-AFD1-A03EB69CF920}"/>
      </w:docPartPr>
      <w:docPartBody>
        <w:p w:rsidR="00396B32" w:rsidRDefault="00027E47" w:rsidP="00027E47">
          <w:pPr>
            <w:pStyle w:val="180FF0E67DF84B6AB3A43B408A38EFFD"/>
          </w:pPr>
          <w:r w:rsidRPr="004D2D92">
            <w:rPr>
              <w:rStyle w:val="PlaceholderText"/>
            </w:rPr>
            <w:t>Choose an item.</w:t>
          </w:r>
        </w:p>
      </w:docPartBody>
    </w:docPart>
    <w:docPart>
      <w:docPartPr>
        <w:name w:val="28B8D0B4B5AB41DC94411149A6B18E83"/>
        <w:category>
          <w:name w:val="General"/>
          <w:gallery w:val="placeholder"/>
        </w:category>
        <w:types>
          <w:type w:val="bbPlcHdr"/>
        </w:types>
        <w:behaviors>
          <w:behavior w:val="content"/>
        </w:behaviors>
        <w:guid w:val="{6A2EC368-6448-493A-AACE-EFBAD0A84BB4}"/>
      </w:docPartPr>
      <w:docPartBody>
        <w:p w:rsidR="00396B32" w:rsidRDefault="00027E47" w:rsidP="00027E47">
          <w:pPr>
            <w:pStyle w:val="28B8D0B4B5AB41DC94411149A6B18E83"/>
          </w:pPr>
          <w:r w:rsidRPr="004D2D92">
            <w:rPr>
              <w:rStyle w:val="PlaceholderText"/>
            </w:rPr>
            <w:t>Choose an item.</w:t>
          </w:r>
        </w:p>
      </w:docPartBody>
    </w:docPart>
    <w:docPart>
      <w:docPartPr>
        <w:name w:val="D9D66AC265014D5582BFF01E734CB9C3"/>
        <w:category>
          <w:name w:val="General"/>
          <w:gallery w:val="placeholder"/>
        </w:category>
        <w:types>
          <w:type w:val="bbPlcHdr"/>
        </w:types>
        <w:behaviors>
          <w:behavior w:val="content"/>
        </w:behaviors>
        <w:guid w:val="{2A2D28C7-498D-422A-944B-167AD40B333D}"/>
      </w:docPartPr>
      <w:docPartBody>
        <w:p w:rsidR="00396B32" w:rsidRDefault="00027E47" w:rsidP="00027E47">
          <w:pPr>
            <w:pStyle w:val="D9D66AC265014D5582BFF01E734CB9C3"/>
          </w:pPr>
          <w:r w:rsidRPr="004D2D92">
            <w:rPr>
              <w:rStyle w:val="PlaceholderText"/>
            </w:rPr>
            <w:t>Choose an item.</w:t>
          </w:r>
        </w:p>
      </w:docPartBody>
    </w:docPart>
    <w:docPart>
      <w:docPartPr>
        <w:name w:val="C9087CABDDBC4D73833357A17D24BE0D"/>
        <w:category>
          <w:name w:val="General"/>
          <w:gallery w:val="placeholder"/>
        </w:category>
        <w:types>
          <w:type w:val="bbPlcHdr"/>
        </w:types>
        <w:behaviors>
          <w:behavior w:val="content"/>
        </w:behaviors>
        <w:guid w:val="{D9B0EF02-7E4E-4B22-A7E1-BEEF2E12287C}"/>
      </w:docPartPr>
      <w:docPartBody>
        <w:p w:rsidR="00396B32" w:rsidRDefault="00027E47" w:rsidP="00027E47">
          <w:pPr>
            <w:pStyle w:val="C9087CABDDBC4D73833357A17D24BE0D"/>
          </w:pPr>
          <w:r w:rsidRPr="004D2D92">
            <w:rPr>
              <w:rStyle w:val="PlaceholderText"/>
            </w:rPr>
            <w:t>Choose an item.</w:t>
          </w:r>
        </w:p>
      </w:docPartBody>
    </w:docPart>
    <w:docPart>
      <w:docPartPr>
        <w:name w:val="66E16FAE8318416FA3CB2AB65EB786A5"/>
        <w:category>
          <w:name w:val="General"/>
          <w:gallery w:val="placeholder"/>
        </w:category>
        <w:types>
          <w:type w:val="bbPlcHdr"/>
        </w:types>
        <w:behaviors>
          <w:behavior w:val="content"/>
        </w:behaviors>
        <w:guid w:val="{897E6463-B538-40CD-9D59-E0E0A7495D0C}"/>
      </w:docPartPr>
      <w:docPartBody>
        <w:p w:rsidR="00396B32" w:rsidRDefault="00027E47" w:rsidP="00027E47">
          <w:pPr>
            <w:pStyle w:val="66E16FAE8318416FA3CB2AB65EB786A5"/>
          </w:pPr>
          <w:r w:rsidRPr="004D2D92">
            <w:rPr>
              <w:rStyle w:val="PlaceholderText"/>
            </w:rPr>
            <w:t>Choose an item.</w:t>
          </w:r>
        </w:p>
      </w:docPartBody>
    </w:docPart>
    <w:docPart>
      <w:docPartPr>
        <w:name w:val="CDF751DD2D6447A69B67AEE2C25092CD"/>
        <w:category>
          <w:name w:val="General"/>
          <w:gallery w:val="placeholder"/>
        </w:category>
        <w:types>
          <w:type w:val="bbPlcHdr"/>
        </w:types>
        <w:behaviors>
          <w:behavior w:val="content"/>
        </w:behaviors>
        <w:guid w:val="{7192C997-586C-47C5-AFE7-66550BD4BCBA}"/>
      </w:docPartPr>
      <w:docPartBody>
        <w:p w:rsidR="00396B32" w:rsidRDefault="00027E47" w:rsidP="00027E47">
          <w:pPr>
            <w:pStyle w:val="CDF751DD2D6447A69B67AEE2C25092CD"/>
          </w:pPr>
          <w:r w:rsidRPr="004D2D92">
            <w:rPr>
              <w:rStyle w:val="PlaceholderText"/>
            </w:rPr>
            <w:t>Choose an item.</w:t>
          </w:r>
        </w:p>
      </w:docPartBody>
    </w:docPart>
    <w:docPart>
      <w:docPartPr>
        <w:name w:val="5173B5CD05D8417AB03E75D842113B9E"/>
        <w:category>
          <w:name w:val="General"/>
          <w:gallery w:val="placeholder"/>
        </w:category>
        <w:types>
          <w:type w:val="bbPlcHdr"/>
        </w:types>
        <w:behaviors>
          <w:behavior w:val="content"/>
        </w:behaviors>
        <w:guid w:val="{A627010A-77A8-4FF0-9721-27C9E390CD83}"/>
      </w:docPartPr>
      <w:docPartBody>
        <w:p w:rsidR="00396B32" w:rsidRDefault="00027E47" w:rsidP="00027E47">
          <w:pPr>
            <w:pStyle w:val="5173B5CD05D8417AB03E75D842113B9E"/>
          </w:pPr>
          <w:r w:rsidRPr="004D2D92">
            <w:rPr>
              <w:rStyle w:val="PlaceholderText"/>
            </w:rPr>
            <w:t>Choose an item.</w:t>
          </w:r>
        </w:p>
      </w:docPartBody>
    </w:docPart>
    <w:docPart>
      <w:docPartPr>
        <w:name w:val="54A4B007A0E149549182FD95E1F4EADD"/>
        <w:category>
          <w:name w:val="General"/>
          <w:gallery w:val="placeholder"/>
        </w:category>
        <w:types>
          <w:type w:val="bbPlcHdr"/>
        </w:types>
        <w:behaviors>
          <w:behavior w:val="content"/>
        </w:behaviors>
        <w:guid w:val="{079E154B-CE94-447D-AADD-FF011A50FACF}"/>
      </w:docPartPr>
      <w:docPartBody>
        <w:p w:rsidR="00396B32" w:rsidRDefault="00027E47" w:rsidP="00027E47">
          <w:pPr>
            <w:pStyle w:val="54A4B007A0E149549182FD95E1F4EADD"/>
          </w:pPr>
          <w:r w:rsidRPr="004D2D92">
            <w:rPr>
              <w:rStyle w:val="PlaceholderText"/>
            </w:rPr>
            <w:t>Choose an item.</w:t>
          </w:r>
        </w:p>
      </w:docPartBody>
    </w:docPart>
    <w:docPart>
      <w:docPartPr>
        <w:name w:val="EF7221BEAD354AC983CC24B7D0608CE3"/>
        <w:category>
          <w:name w:val="General"/>
          <w:gallery w:val="placeholder"/>
        </w:category>
        <w:types>
          <w:type w:val="bbPlcHdr"/>
        </w:types>
        <w:behaviors>
          <w:behavior w:val="content"/>
        </w:behaviors>
        <w:guid w:val="{42E97CCE-4EF1-4C1A-B9A6-8041A78E570E}"/>
      </w:docPartPr>
      <w:docPartBody>
        <w:p w:rsidR="00396B32" w:rsidRDefault="00027E47" w:rsidP="00027E47">
          <w:pPr>
            <w:pStyle w:val="EF7221BEAD354AC983CC24B7D0608CE3"/>
          </w:pPr>
          <w:r w:rsidRPr="004D2D92">
            <w:rPr>
              <w:rStyle w:val="PlaceholderText"/>
            </w:rPr>
            <w:t>Choose an item.</w:t>
          </w:r>
        </w:p>
      </w:docPartBody>
    </w:docPart>
    <w:docPart>
      <w:docPartPr>
        <w:name w:val="559EE4B4CD5D4FE28D977A30C4B3544F"/>
        <w:category>
          <w:name w:val="General"/>
          <w:gallery w:val="placeholder"/>
        </w:category>
        <w:types>
          <w:type w:val="bbPlcHdr"/>
        </w:types>
        <w:behaviors>
          <w:behavior w:val="content"/>
        </w:behaviors>
        <w:guid w:val="{D0BF4CFD-690E-4C70-8275-EAD54DF17A4F}"/>
      </w:docPartPr>
      <w:docPartBody>
        <w:p w:rsidR="00396B32" w:rsidRDefault="00027E47" w:rsidP="00027E47">
          <w:pPr>
            <w:pStyle w:val="559EE4B4CD5D4FE28D977A30C4B3544F"/>
          </w:pPr>
          <w:r w:rsidRPr="004D2D92">
            <w:rPr>
              <w:rStyle w:val="PlaceholderText"/>
            </w:rPr>
            <w:t>Choose an item.</w:t>
          </w:r>
        </w:p>
      </w:docPartBody>
    </w:docPart>
    <w:docPart>
      <w:docPartPr>
        <w:name w:val="51018DCD22FD427794E43C4476C08419"/>
        <w:category>
          <w:name w:val="General"/>
          <w:gallery w:val="placeholder"/>
        </w:category>
        <w:types>
          <w:type w:val="bbPlcHdr"/>
        </w:types>
        <w:behaviors>
          <w:behavior w:val="content"/>
        </w:behaviors>
        <w:guid w:val="{4C850518-3D1A-4C75-9075-73BF32304482}"/>
      </w:docPartPr>
      <w:docPartBody>
        <w:p w:rsidR="00396B32" w:rsidRDefault="00027E47" w:rsidP="00027E47">
          <w:pPr>
            <w:pStyle w:val="51018DCD22FD427794E43C4476C08419"/>
          </w:pPr>
          <w:r w:rsidRPr="004D2D92">
            <w:rPr>
              <w:rStyle w:val="PlaceholderText"/>
            </w:rPr>
            <w:t>Choose an item.</w:t>
          </w:r>
        </w:p>
      </w:docPartBody>
    </w:docPart>
    <w:docPart>
      <w:docPartPr>
        <w:name w:val="18BE0CFEF0C046538CBDDD079877D8BF"/>
        <w:category>
          <w:name w:val="General"/>
          <w:gallery w:val="placeholder"/>
        </w:category>
        <w:types>
          <w:type w:val="bbPlcHdr"/>
        </w:types>
        <w:behaviors>
          <w:behavior w:val="content"/>
        </w:behaviors>
        <w:guid w:val="{C52AAC12-DAB1-4BE8-BAE0-C1D0609199AB}"/>
      </w:docPartPr>
      <w:docPartBody>
        <w:p w:rsidR="00396B32" w:rsidRDefault="00027E47" w:rsidP="00027E47">
          <w:pPr>
            <w:pStyle w:val="18BE0CFEF0C046538CBDDD079877D8BF"/>
          </w:pPr>
          <w:r w:rsidRPr="004D2D92">
            <w:rPr>
              <w:rStyle w:val="PlaceholderText"/>
            </w:rPr>
            <w:t>Choose an item.</w:t>
          </w:r>
        </w:p>
      </w:docPartBody>
    </w:docPart>
    <w:docPart>
      <w:docPartPr>
        <w:name w:val="1D8B86B958704ED5ABF08A2EA8F26787"/>
        <w:category>
          <w:name w:val="General"/>
          <w:gallery w:val="placeholder"/>
        </w:category>
        <w:types>
          <w:type w:val="bbPlcHdr"/>
        </w:types>
        <w:behaviors>
          <w:behavior w:val="content"/>
        </w:behaviors>
        <w:guid w:val="{2A5AB8B5-401D-4842-9099-754B36480E08}"/>
      </w:docPartPr>
      <w:docPartBody>
        <w:p w:rsidR="00396B32" w:rsidRDefault="00027E47" w:rsidP="00027E47">
          <w:pPr>
            <w:pStyle w:val="1D8B86B958704ED5ABF08A2EA8F26787"/>
          </w:pPr>
          <w:r w:rsidRPr="004D2D92">
            <w:rPr>
              <w:rStyle w:val="PlaceholderText"/>
            </w:rPr>
            <w:t>Choose an item.</w:t>
          </w:r>
        </w:p>
      </w:docPartBody>
    </w:docPart>
    <w:docPart>
      <w:docPartPr>
        <w:name w:val="ACA3256493114B36AA8B8CCDB161BDCB"/>
        <w:category>
          <w:name w:val="General"/>
          <w:gallery w:val="placeholder"/>
        </w:category>
        <w:types>
          <w:type w:val="bbPlcHdr"/>
        </w:types>
        <w:behaviors>
          <w:behavior w:val="content"/>
        </w:behaviors>
        <w:guid w:val="{085E60DD-DEB3-431B-AB3E-BBAD6AA3BB9C}"/>
      </w:docPartPr>
      <w:docPartBody>
        <w:p w:rsidR="00396B32" w:rsidRDefault="00027E47" w:rsidP="00027E47">
          <w:pPr>
            <w:pStyle w:val="ACA3256493114B36AA8B8CCDB161BDCB"/>
          </w:pPr>
          <w:r w:rsidRPr="004D2D92">
            <w:rPr>
              <w:rStyle w:val="PlaceholderText"/>
            </w:rPr>
            <w:t>Choose an item.</w:t>
          </w:r>
        </w:p>
      </w:docPartBody>
    </w:docPart>
    <w:docPart>
      <w:docPartPr>
        <w:name w:val="0E897B80B4EB436184E0A44BEA53EC45"/>
        <w:category>
          <w:name w:val="General"/>
          <w:gallery w:val="placeholder"/>
        </w:category>
        <w:types>
          <w:type w:val="bbPlcHdr"/>
        </w:types>
        <w:behaviors>
          <w:behavior w:val="content"/>
        </w:behaviors>
        <w:guid w:val="{E7132432-75E8-4C9E-9559-AC2E194F7966}"/>
      </w:docPartPr>
      <w:docPartBody>
        <w:p w:rsidR="00396B32" w:rsidRDefault="00027E47" w:rsidP="00027E47">
          <w:pPr>
            <w:pStyle w:val="0E897B80B4EB436184E0A44BEA53EC45"/>
          </w:pPr>
          <w:r w:rsidRPr="004D2D92">
            <w:rPr>
              <w:rStyle w:val="PlaceholderText"/>
            </w:rPr>
            <w:t>Choose an item.</w:t>
          </w:r>
        </w:p>
      </w:docPartBody>
    </w:docPart>
    <w:docPart>
      <w:docPartPr>
        <w:name w:val="D7F5643748244D1287D3022AB93B9B0D"/>
        <w:category>
          <w:name w:val="General"/>
          <w:gallery w:val="placeholder"/>
        </w:category>
        <w:types>
          <w:type w:val="bbPlcHdr"/>
        </w:types>
        <w:behaviors>
          <w:behavior w:val="content"/>
        </w:behaviors>
        <w:guid w:val="{1F595FF7-6BD4-4C48-A8B9-F9E36BA001D2}"/>
      </w:docPartPr>
      <w:docPartBody>
        <w:p w:rsidR="00396B32" w:rsidRDefault="00027E47" w:rsidP="00027E47">
          <w:pPr>
            <w:pStyle w:val="D7F5643748244D1287D3022AB93B9B0D"/>
          </w:pPr>
          <w:r w:rsidRPr="004D2D92">
            <w:rPr>
              <w:rStyle w:val="PlaceholderText"/>
            </w:rPr>
            <w:t>Choose an item.</w:t>
          </w:r>
        </w:p>
      </w:docPartBody>
    </w:docPart>
    <w:docPart>
      <w:docPartPr>
        <w:name w:val="D4ABCB1F85764E93922FD7BE33BB7357"/>
        <w:category>
          <w:name w:val="General"/>
          <w:gallery w:val="placeholder"/>
        </w:category>
        <w:types>
          <w:type w:val="bbPlcHdr"/>
        </w:types>
        <w:behaviors>
          <w:behavior w:val="content"/>
        </w:behaviors>
        <w:guid w:val="{B078E797-946D-4AB6-9AB5-73D6DEC03B6B}"/>
      </w:docPartPr>
      <w:docPartBody>
        <w:p w:rsidR="00396B32" w:rsidRDefault="00027E47" w:rsidP="00027E47">
          <w:pPr>
            <w:pStyle w:val="D4ABCB1F85764E93922FD7BE33BB7357"/>
          </w:pPr>
          <w:r w:rsidRPr="004D2D92">
            <w:rPr>
              <w:rStyle w:val="PlaceholderText"/>
            </w:rPr>
            <w:t>Choose an item.</w:t>
          </w:r>
        </w:p>
      </w:docPartBody>
    </w:docPart>
    <w:docPart>
      <w:docPartPr>
        <w:name w:val="DC9CF05BF40243739D7D9F62A6E8CBAD"/>
        <w:category>
          <w:name w:val="General"/>
          <w:gallery w:val="placeholder"/>
        </w:category>
        <w:types>
          <w:type w:val="bbPlcHdr"/>
        </w:types>
        <w:behaviors>
          <w:behavior w:val="content"/>
        </w:behaviors>
        <w:guid w:val="{25122F64-E683-45A4-B7E8-D9E350343A16}"/>
      </w:docPartPr>
      <w:docPartBody>
        <w:p w:rsidR="00396B32" w:rsidRDefault="00027E47" w:rsidP="00027E47">
          <w:pPr>
            <w:pStyle w:val="DC9CF05BF40243739D7D9F62A6E8CBAD"/>
          </w:pPr>
          <w:r w:rsidRPr="004D2D92">
            <w:rPr>
              <w:rStyle w:val="PlaceholderText"/>
            </w:rPr>
            <w:t>Choose an item.</w:t>
          </w:r>
        </w:p>
      </w:docPartBody>
    </w:docPart>
    <w:docPart>
      <w:docPartPr>
        <w:name w:val="1956A42BCD994F2499F854C23FF44ADC"/>
        <w:category>
          <w:name w:val="General"/>
          <w:gallery w:val="placeholder"/>
        </w:category>
        <w:types>
          <w:type w:val="bbPlcHdr"/>
        </w:types>
        <w:behaviors>
          <w:behavior w:val="content"/>
        </w:behaviors>
        <w:guid w:val="{6AF4A747-7B1D-4C25-9825-9F9AAE3A7A89}"/>
      </w:docPartPr>
      <w:docPartBody>
        <w:p w:rsidR="00396B32" w:rsidRDefault="00027E47" w:rsidP="00027E47">
          <w:pPr>
            <w:pStyle w:val="1956A42BCD994F2499F854C23FF44ADC"/>
          </w:pPr>
          <w:r w:rsidRPr="004D2D92">
            <w:rPr>
              <w:rStyle w:val="PlaceholderText"/>
            </w:rPr>
            <w:t>Choose an item.</w:t>
          </w:r>
        </w:p>
      </w:docPartBody>
    </w:docPart>
    <w:docPart>
      <w:docPartPr>
        <w:name w:val="8D51CE696D1B4722B5FC45BAEE5A9AD7"/>
        <w:category>
          <w:name w:val="General"/>
          <w:gallery w:val="placeholder"/>
        </w:category>
        <w:types>
          <w:type w:val="bbPlcHdr"/>
        </w:types>
        <w:behaviors>
          <w:behavior w:val="content"/>
        </w:behaviors>
        <w:guid w:val="{719F03FD-9622-46A4-A73C-6BF133BE4E57}"/>
      </w:docPartPr>
      <w:docPartBody>
        <w:p w:rsidR="00396B32" w:rsidRDefault="00027E47" w:rsidP="00027E47">
          <w:pPr>
            <w:pStyle w:val="8D51CE696D1B4722B5FC45BAEE5A9AD7"/>
          </w:pPr>
          <w:r w:rsidRPr="004D2D92">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27E47"/>
    <w:rsid w:val="00027E47"/>
    <w:rsid w:val="001003EA"/>
    <w:rsid w:val="001245FA"/>
    <w:rsid w:val="00186941"/>
    <w:rsid w:val="00195880"/>
    <w:rsid w:val="002A3593"/>
    <w:rsid w:val="002C105D"/>
    <w:rsid w:val="002D5DF2"/>
    <w:rsid w:val="00372A5B"/>
    <w:rsid w:val="00384C7A"/>
    <w:rsid w:val="00396B32"/>
    <w:rsid w:val="0049263E"/>
    <w:rsid w:val="0050309D"/>
    <w:rsid w:val="005D53A8"/>
    <w:rsid w:val="006F011C"/>
    <w:rsid w:val="007B059B"/>
    <w:rsid w:val="007B3DB8"/>
    <w:rsid w:val="00840B54"/>
    <w:rsid w:val="00866F2E"/>
    <w:rsid w:val="00930ECE"/>
    <w:rsid w:val="00A878AF"/>
    <w:rsid w:val="00A96182"/>
    <w:rsid w:val="00AA40B0"/>
    <w:rsid w:val="00AA6B85"/>
    <w:rsid w:val="00AC1B62"/>
    <w:rsid w:val="00AE6467"/>
    <w:rsid w:val="00B201B4"/>
    <w:rsid w:val="00B70B6A"/>
    <w:rsid w:val="00BC2297"/>
    <w:rsid w:val="00C21856"/>
    <w:rsid w:val="00C37539"/>
    <w:rsid w:val="00C57990"/>
    <w:rsid w:val="00D73C2F"/>
    <w:rsid w:val="00E276B7"/>
    <w:rsid w:val="00E43E75"/>
    <w:rsid w:val="00E74789"/>
    <w:rsid w:val="00F23058"/>
    <w:rsid w:val="00F35C29"/>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027E47"/>
    <w:rPr>
      <w:color w:val="808080"/>
    </w:rPr>
  </w:style>
  <w:style w:type="paragraph" w:customStyle="1" w:styleId="5BEA0E36EC2C48CC9E0157F72A134925">
    <w:name w:val="5BEA0E36EC2C48CC9E0157F72A134925"/>
    <w:rsid w:val="00027E47"/>
  </w:style>
  <w:style w:type="paragraph" w:customStyle="1" w:styleId="F1E90679F0AD490B947E5A034536E198">
    <w:name w:val="F1E90679F0AD490B947E5A034536E198"/>
    <w:rsid w:val="00027E47"/>
  </w:style>
  <w:style w:type="paragraph" w:customStyle="1" w:styleId="561C367959E949BB978BFB5E8115D00A">
    <w:name w:val="561C367959E949BB978BFB5E8115D00A"/>
    <w:rsid w:val="00027E47"/>
  </w:style>
  <w:style w:type="paragraph" w:customStyle="1" w:styleId="0BD52FB7CEB343598BEF6894471AB454">
    <w:name w:val="0BD52FB7CEB343598BEF6894471AB454"/>
    <w:rsid w:val="00027E47"/>
  </w:style>
  <w:style w:type="paragraph" w:customStyle="1" w:styleId="FDDDB489D77D40B29C3FB817F19ECC82">
    <w:name w:val="FDDDB489D77D40B29C3FB817F19ECC82"/>
    <w:rsid w:val="00027E47"/>
  </w:style>
  <w:style w:type="paragraph" w:customStyle="1" w:styleId="A4C7361511A4444683EE0DD93946C599">
    <w:name w:val="A4C7361511A4444683EE0DD93946C599"/>
    <w:rsid w:val="00027E47"/>
  </w:style>
  <w:style w:type="paragraph" w:customStyle="1" w:styleId="2F898FF137A34E4C944963DA30659526">
    <w:name w:val="2F898FF137A34E4C944963DA30659526"/>
    <w:rsid w:val="00027E47"/>
  </w:style>
  <w:style w:type="paragraph" w:customStyle="1" w:styleId="F3C400D513D5473B9D80BB62876079B2">
    <w:name w:val="F3C400D513D5473B9D80BB62876079B2"/>
    <w:rsid w:val="00027E47"/>
  </w:style>
  <w:style w:type="paragraph" w:customStyle="1" w:styleId="355D9B82B00346CCAF11AEB8935933AB">
    <w:name w:val="355D9B82B00346CCAF11AEB8935933AB"/>
    <w:rsid w:val="00027E47"/>
  </w:style>
  <w:style w:type="paragraph" w:customStyle="1" w:styleId="840077B8F51248E18FD1DC47171D8C82">
    <w:name w:val="840077B8F51248E18FD1DC47171D8C82"/>
    <w:rsid w:val="00027E47"/>
  </w:style>
  <w:style w:type="paragraph" w:customStyle="1" w:styleId="6BEB0158096F4562AAD9E86E29DCE0F7">
    <w:name w:val="6BEB0158096F4562AAD9E86E29DCE0F7"/>
    <w:rsid w:val="00027E47"/>
  </w:style>
  <w:style w:type="paragraph" w:customStyle="1" w:styleId="BCD0321A35C141C8A70D05892C15AE0B">
    <w:name w:val="BCD0321A35C141C8A70D05892C15AE0B"/>
    <w:rsid w:val="00027E47"/>
  </w:style>
  <w:style w:type="paragraph" w:customStyle="1" w:styleId="78D9711DD1D1439481699D33C96F9F66">
    <w:name w:val="78D9711DD1D1439481699D33C96F9F66"/>
    <w:rsid w:val="00027E47"/>
  </w:style>
  <w:style w:type="paragraph" w:customStyle="1" w:styleId="17F7EC6B716147C7ACCD75853F305C30">
    <w:name w:val="17F7EC6B716147C7ACCD75853F305C30"/>
    <w:rsid w:val="00027E47"/>
  </w:style>
  <w:style w:type="paragraph" w:customStyle="1" w:styleId="AE67709B39D8486E8AD72BF9463AC365">
    <w:name w:val="AE67709B39D8486E8AD72BF9463AC365"/>
    <w:rsid w:val="00027E47"/>
  </w:style>
  <w:style w:type="paragraph" w:customStyle="1" w:styleId="A974E8A818FC4AEBAFB5408D69856DF7">
    <w:name w:val="A974E8A818FC4AEBAFB5408D69856DF7"/>
    <w:rsid w:val="00027E47"/>
  </w:style>
  <w:style w:type="paragraph" w:customStyle="1" w:styleId="9419F7947CA54EBB9D179C265E5ABE06">
    <w:name w:val="9419F7947CA54EBB9D179C265E5ABE06"/>
    <w:rsid w:val="00027E47"/>
  </w:style>
  <w:style w:type="paragraph" w:customStyle="1" w:styleId="409D36EB535142AB97187A33FE65D0F7">
    <w:name w:val="409D36EB535142AB97187A33FE65D0F7"/>
    <w:rsid w:val="00027E47"/>
  </w:style>
  <w:style w:type="paragraph" w:customStyle="1" w:styleId="C9F1962C052A478887BEB9014A251489">
    <w:name w:val="C9F1962C052A478887BEB9014A251489"/>
    <w:rsid w:val="00027E47"/>
  </w:style>
  <w:style w:type="paragraph" w:customStyle="1" w:styleId="52F380C6EBEB4C0DB8BC5D97DC27A0DD">
    <w:name w:val="52F380C6EBEB4C0DB8BC5D97DC27A0DD"/>
    <w:rsid w:val="00027E47"/>
  </w:style>
  <w:style w:type="paragraph" w:customStyle="1" w:styleId="82B11B36091A4319A45EAA5D058F4B79">
    <w:name w:val="82B11B36091A4319A45EAA5D058F4B79"/>
    <w:rsid w:val="00027E47"/>
  </w:style>
  <w:style w:type="paragraph" w:customStyle="1" w:styleId="77DEFE90C43D492D95ACEF2587A80F40">
    <w:name w:val="77DEFE90C43D492D95ACEF2587A80F40"/>
    <w:rsid w:val="00027E47"/>
  </w:style>
  <w:style w:type="paragraph" w:customStyle="1" w:styleId="D784FAE6D985403DBD2475D8E69387AB">
    <w:name w:val="D784FAE6D985403DBD2475D8E69387AB"/>
    <w:rsid w:val="00027E47"/>
  </w:style>
  <w:style w:type="paragraph" w:customStyle="1" w:styleId="180FF0E67DF84B6AB3A43B408A38EFFD">
    <w:name w:val="180FF0E67DF84B6AB3A43B408A38EFFD"/>
    <w:rsid w:val="00027E47"/>
  </w:style>
  <w:style w:type="paragraph" w:customStyle="1" w:styleId="28B8D0B4B5AB41DC94411149A6B18E83">
    <w:name w:val="28B8D0B4B5AB41DC94411149A6B18E83"/>
    <w:rsid w:val="00027E47"/>
  </w:style>
  <w:style w:type="paragraph" w:customStyle="1" w:styleId="D9D66AC265014D5582BFF01E734CB9C3">
    <w:name w:val="D9D66AC265014D5582BFF01E734CB9C3"/>
    <w:rsid w:val="00027E47"/>
  </w:style>
  <w:style w:type="paragraph" w:customStyle="1" w:styleId="C9087CABDDBC4D73833357A17D24BE0D">
    <w:name w:val="C9087CABDDBC4D73833357A17D24BE0D"/>
    <w:rsid w:val="00027E47"/>
  </w:style>
  <w:style w:type="paragraph" w:customStyle="1" w:styleId="66E16FAE8318416FA3CB2AB65EB786A5">
    <w:name w:val="66E16FAE8318416FA3CB2AB65EB786A5"/>
    <w:rsid w:val="00027E47"/>
  </w:style>
  <w:style w:type="paragraph" w:customStyle="1" w:styleId="CDF751DD2D6447A69B67AEE2C25092CD">
    <w:name w:val="CDF751DD2D6447A69B67AEE2C25092CD"/>
    <w:rsid w:val="00027E47"/>
  </w:style>
  <w:style w:type="paragraph" w:customStyle="1" w:styleId="5173B5CD05D8417AB03E75D842113B9E">
    <w:name w:val="5173B5CD05D8417AB03E75D842113B9E"/>
    <w:rsid w:val="00027E47"/>
  </w:style>
  <w:style w:type="paragraph" w:customStyle="1" w:styleId="54A4B007A0E149549182FD95E1F4EADD">
    <w:name w:val="54A4B007A0E149549182FD95E1F4EADD"/>
    <w:rsid w:val="00027E47"/>
  </w:style>
  <w:style w:type="paragraph" w:customStyle="1" w:styleId="EF7221BEAD354AC983CC24B7D0608CE3">
    <w:name w:val="EF7221BEAD354AC983CC24B7D0608CE3"/>
    <w:rsid w:val="00027E47"/>
  </w:style>
  <w:style w:type="paragraph" w:customStyle="1" w:styleId="559EE4B4CD5D4FE28D977A30C4B3544F">
    <w:name w:val="559EE4B4CD5D4FE28D977A30C4B3544F"/>
    <w:rsid w:val="00027E47"/>
  </w:style>
  <w:style w:type="paragraph" w:customStyle="1" w:styleId="51018DCD22FD427794E43C4476C08419">
    <w:name w:val="51018DCD22FD427794E43C4476C08419"/>
    <w:rsid w:val="00027E47"/>
  </w:style>
  <w:style w:type="paragraph" w:customStyle="1" w:styleId="18BE0CFEF0C046538CBDDD079877D8BF">
    <w:name w:val="18BE0CFEF0C046538CBDDD079877D8BF"/>
    <w:rsid w:val="00027E47"/>
  </w:style>
  <w:style w:type="paragraph" w:customStyle="1" w:styleId="1D8B86B958704ED5ABF08A2EA8F26787">
    <w:name w:val="1D8B86B958704ED5ABF08A2EA8F26787"/>
    <w:rsid w:val="00027E47"/>
  </w:style>
  <w:style w:type="paragraph" w:customStyle="1" w:styleId="ACA3256493114B36AA8B8CCDB161BDCB">
    <w:name w:val="ACA3256493114B36AA8B8CCDB161BDCB"/>
    <w:rsid w:val="00027E47"/>
  </w:style>
  <w:style w:type="paragraph" w:customStyle="1" w:styleId="0E897B80B4EB436184E0A44BEA53EC45">
    <w:name w:val="0E897B80B4EB436184E0A44BEA53EC45"/>
    <w:rsid w:val="00027E47"/>
  </w:style>
  <w:style w:type="paragraph" w:customStyle="1" w:styleId="D7F5643748244D1287D3022AB93B9B0D">
    <w:name w:val="D7F5643748244D1287D3022AB93B9B0D"/>
    <w:rsid w:val="00027E47"/>
  </w:style>
  <w:style w:type="paragraph" w:customStyle="1" w:styleId="D4ABCB1F85764E93922FD7BE33BB7357">
    <w:name w:val="D4ABCB1F85764E93922FD7BE33BB7357"/>
    <w:rsid w:val="00027E47"/>
  </w:style>
  <w:style w:type="paragraph" w:customStyle="1" w:styleId="DC9CF05BF40243739D7D9F62A6E8CBAD">
    <w:name w:val="DC9CF05BF40243739D7D9F62A6E8CBAD"/>
    <w:rsid w:val="00027E47"/>
  </w:style>
  <w:style w:type="paragraph" w:customStyle="1" w:styleId="1956A42BCD994F2499F854C23FF44ADC">
    <w:name w:val="1956A42BCD994F2499F854C23FF44ADC"/>
    <w:rsid w:val="00027E47"/>
  </w:style>
  <w:style w:type="paragraph" w:customStyle="1" w:styleId="8D51CE696D1B4722B5FC45BAEE5A9AD7">
    <w:name w:val="8D51CE696D1B4722B5FC45BAEE5A9AD7"/>
    <w:rsid w:val="00027E4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b:Sources xmlns:b="http://schemas.openxmlformats.org/officeDocument/2006/bibliography" xmlns="http://schemas.openxmlformats.org/officeDocument/2006/bibliography" SelectedStyle="\APA.XSL" StyleName="APA Fifth Edition"/>
</file>

<file path=customXml/item2.xml><?xml version="1.0" encoding="utf-8"?>
<LongProperties xmlns="http://schemas.microsoft.com/office/2006/metadata/longProperties"/>
</file>

<file path=customXml/item3.xml><?xml version="1.0" encoding="utf-8"?>
<metadata xmlns="http://www.objective.com/ecm/document/metadata/4FEB93B0D38B3BDFE05400144FFB2061" version="1.0.0">
  <systemFields>
    <field name="Objective-Id">
      <value order="0">A61780937</value>
    </field>
    <field name="Objective-Title">
      <value order="0">P53780 - Director, Strategic Program Risk (SOGB) - Position Description [HR APPROVED]</value>
    </field>
    <field name="Objective-Description">
      <value order="0"/>
    </field>
    <field name="Objective-CreationStamp">
      <value order="0">2026-05-06T06:39:17Z</value>
    </field>
    <field name="Objective-IsApproved">
      <value order="0">false</value>
    </field>
    <field name="Objective-IsPublished">
      <value order="0">true</value>
    </field>
    <field name="Objective-DatePublished">
      <value order="0">2026-05-26T01:41:37Z</value>
    </field>
    <field name="Objective-ModificationStamp">
      <value order="0">2026-05-26T01:41:38Z</value>
    </field>
    <field name="Objective-Owner">
      <value order="0">Joey Rose</value>
    </field>
    <field name="Objective-Path">
      <value order="0">Whole of ACT Government:iCBR - Infrastructure Canberra:08. DESIGNATED PROJECTS:04. LIGHT RAIL - CURRENT IN USE:58205 - LIGHT RAIL - C2CP:1 Project Information:1.04 Team:Executive Support:TandC Human Resources:2. Recruitment/HD/Transfer/Descriptions/FTE:Program Delivery Office :P53780 - Director, Strategic Program Risk - SOGB</value>
    </field>
    <field name="Objective-Parent">
      <value order="0">P53780 - Director, Strategic Program Risk - SOGB</value>
    </field>
    <field name="Objective-State">
      <value order="0">Published</value>
    </field>
    <field name="Objective-VersionId">
      <value order="0">vA78808070</value>
    </field>
    <field name="Objective-Version">
      <value order="0">3.0</value>
    </field>
    <field name="Objective-VersionNumber">
      <value order="0">3</value>
    </field>
    <field name="Objective-VersionComment">
      <value order="0"/>
    </field>
    <field name="Objective-FileNumber">
      <value order="0">1-2022/95731</value>
    </field>
    <field name="Objective-Classification">
      <value order="0"/>
    </field>
    <field name="Objective-Caveats">
      <value order="0"/>
    </field>
  </systemFields>
  <catalogues>
    <catalogue name="Document Type Catalogue" type="type" ori="id:cA11">
      <field name="Objective-Owner Agency">
        <value order="0">iCBR</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6.xml><?xml version="1.0" encoding="utf-8"?>
<ct:contentTypeSchema xmlns:ct="http://schemas.microsoft.com/office/2006/metadata/contentType" xmlns:ma="http://schemas.microsoft.com/office/2006/metadata/properties/metaAttributes" ct:_="" ma:_="" ma:contentTypeName="Document" ma:contentTypeID="0x010100668045DD1D8E374DB2AA393F723FDEFE" ma:contentTypeVersion="7" ma:contentTypeDescription="Create a new document." ma:contentTypeScope="" ma:versionID="f77870e0da85b42bf04b454075bd39d4">
  <xsd:schema xmlns:xsd="http://www.w3.org/2001/XMLSchema" xmlns:xs="http://www.w3.org/2001/XMLSchema" xmlns:p="http://schemas.microsoft.com/office/2006/metadata/properties" xmlns:ns3="99aec0bd-8c36-4a8b-90e3-ff786132a5b7" xmlns:ns4="15b348b0-8b7d-44d5-9463-b596f17260ab" targetNamespace="http://schemas.microsoft.com/office/2006/metadata/properties" ma:root="true" ma:fieldsID="e89ec2409ae9d80082e06d9bebc774d3" ns3:_="" ns4:_="">
    <xsd:import namespace="99aec0bd-8c36-4a8b-90e3-ff786132a5b7"/>
    <xsd:import namespace="15b348b0-8b7d-44d5-9463-b596f17260a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aec0bd-8c36-4a8b-90e3-ff786132a5b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5b348b0-8b7d-44d5-9463-b596f17260a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CD3102-BB57-482B-834D-68D89FF4166B}">
  <ds:schemaRefs>
    <ds:schemaRef ds:uri="http://schemas.openxmlformats.org/officeDocument/2006/bibliography"/>
  </ds:schemaRefs>
</ds:datastoreItem>
</file>

<file path=customXml/itemProps2.xml><?xml version="1.0" encoding="utf-8"?>
<ds:datastoreItem xmlns:ds="http://schemas.openxmlformats.org/officeDocument/2006/customXml" ds:itemID="{D034E6C7-F61A-45E2-B729-1C61E94CC0F2}">
  <ds:schemaRefs>
    <ds:schemaRef ds:uri="http://schemas.microsoft.com/office/2006/metadata/longProperties"/>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4.xml><?xml version="1.0" encoding="utf-8"?>
<ds:datastoreItem xmlns:ds="http://schemas.openxmlformats.org/officeDocument/2006/customXml" ds:itemID="{8AB0CF05-2462-43AF-96A6-593DAF9D08CC}">
  <ds:schemaRefs>
    <ds:schemaRef ds:uri="http://purl.org/dc/elements/1.1/"/>
    <ds:schemaRef ds:uri="http://www.w3.org/XML/1998/namespace"/>
    <ds:schemaRef ds:uri="http://purl.org/dc/terms/"/>
    <ds:schemaRef ds:uri="http://schemas.microsoft.com/office/2006/metadata/properties"/>
    <ds:schemaRef ds:uri="http://schemas.openxmlformats.org/package/2006/metadata/core-properties"/>
    <ds:schemaRef ds:uri="http://schemas.microsoft.com/office/2006/documentManagement/types"/>
    <ds:schemaRef ds:uri="http://schemas.microsoft.com/office/infopath/2007/PartnerControls"/>
    <ds:schemaRef ds:uri="99aec0bd-8c36-4a8b-90e3-ff786132a5b7"/>
    <ds:schemaRef ds:uri="15b348b0-8b7d-44d5-9463-b596f17260ab"/>
    <ds:schemaRef ds:uri="http://purl.org/dc/dcmitype/"/>
  </ds:schemaRefs>
</ds:datastoreItem>
</file>

<file path=customXml/itemProps5.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6.xml><?xml version="1.0" encoding="utf-8"?>
<ds:datastoreItem xmlns:ds="http://schemas.openxmlformats.org/officeDocument/2006/customXml" ds:itemID="{1C6C7554-381E-44BC-ACC8-C030555926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aec0bd-8c36-4a8b-90e3-ff786132a5b7"/>
    <ds:schemaRef ds:uri="15b348b0-8b7d-44d5-9463-b596f172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C7E80B9E-DE87-4A47-A8AD-AADD90177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PD Template  (Chief Ministers) (18)</Template>
  <TotalTime>299</TotalTime>
  <Pages>5</Pages>
  <Words>1357</Words>
  <Characters>7741</Characters>
  <DocSecurity>0</DocSecurity>
  <Lines>64</Lines>
  <Paragraphs>18</Paragraphs>
  <ScaleCrop>false</ScaleCrop>
  <HeadingPairs>
    <vt:vector size="2" baseType="variant">
      <vt:variant>
        <vt:lpstr>Title</vt:lpstr>
      </vt:variant>
      <vt:variant>
        <vt:i4>1</vt:i4>
      </vt:variant>
    </vt:vector>
  </HeadingPairs>
  <TitlesOfParts>
    <vt:vector size="1" baseType="lpstr">
      <vt:lpstr>PN 46363 Assistant Director Business Manager</vt:lpstr>
    </vt:vector>
  </TitlesOfParts>
  <Company/>
  <LinksUpToDate>false</LinksUpToDate>
  <CharactersWithSpaces>9080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cp:lastPrinted>2026-06-02T22:32:00Z</cp:lastPrinted>
  <dcterms:created xsi:type="dcterms:W3CDTF">2026-02-13T02:45:00Z</dcterms:created>
  <dcterms:modified xsi:type="dcterms:W3CDTF">2026-06-02T22:33:00Z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UNCLASSIFIED_x000d__x000d__x000d__x000d__x000d__x000d__x000d__x000d_
 </vt:lpwstr>
  </property>
  <property fmtid="{D5CDD505-2E9C-101B-9397-08002B2CF9AE}" pid="11" name="bjHeaderFirstPageDocProperty">
    <vt:lpwstr>UNCLASSIFIED_x000d__x000d__x000d__x000d__x000d__x000d__x000d__x000d_
 </vt:lpwstr>
  </property>
  <property fmtid="{D5CDD505-2E9C-101B-9397-08002B2CF9AE}" pid="12" name="bjHeaderEvenPageDocProperty">
    <vt:lpwstr>UNCLASSIFIED_x000d__x000d__x000d__x000d__x000d__x000d__x000d__x000d_
 </vt:lpwstr>
  </property>
  <property fmtid="{D5CDD505-2E9C-101B-9397-08002B2CF9AE}" pid="13" name="bjFooterBothDocProperty">
    <vt:lpwstr>_x000d__x000d__x000d__x000d__x000d__x000d__x000d__x000d_
UNCLASSIFIED </vt:lpwstr>
  </property>
  <property fmtid="{D5CDD505-2E9C-101B-9397-08002B2CF9AE}" pid="14" name="bjFooterFirstPageDocProperty">
    <vt:lpwstr>_x000d__x000d__x000d__x000d__x000d__x000d__x000d__x000d_
UNCLASSIFIED </vt:lpwstr>
  </property>
  <property fmtid="{D5CDD505-2E9C-101B-9397-08002B2CF9AE}" pid="15" name="bjFooterEvenPageDocProperty">
    <vt:lpwstr>_x000d__x000d__x000d__x000d__x000d__x000d__x000d__x000d_
UNCLASSIFIED </vt:lpwstr>
  </property>
  <property fmtid="{D5CDD505-2E9C-101B-9397-08002B2CF9AE}" pid="16" name="ContentTypeId">
    <vt:lpwstr>0x010100668045DD1D8E374DB2AA393F723FDEFE</vt:lpwstr>
  </property>
  <property fmtid="{D5CDD505-2E9C-101B-9397-08002B2CF9AE}" pid="17" name="Objective-Comment">
    <vt:lpwstr/>
  </property>
  <property fmtid="{D5CDD505-2E9C-101B-9397-08002B2CF9AE}" pid="18" name="MSIP_Label_69af8531-eb46-4968-8cb3-105d2f5ea87e_Enabled">
    <vt:lpwstr>true</vt:lpwstr>
  </property>
  <property fmtid="{D5CDD505-2E9C-101B-9397-08002B2CF9AE}" pid="19" name="MSIP_Label_69af8531-eb46-4968-8cb3-105d2f5ea87e_SetDate">
    <vt:lpwstr>2026-02-12T06:07:22Z</vt:lpwstr>
  </property>
  <property fmtid="{D5CDD505-2E9C-101B-9397-08002B2CF9AE}" pid="20" name="MSIP_Label_69af8531-eb46-4968-8cb3-105d2f5ea87e_Method">
    <vt:lpwstr>Standard</vt:lpwstr>
  </property>
  <property fmtid="{D5CDD505-2E9C-101B-9397-08002B2CF9AE}" pid="21" name="MSIP_Label_69af8531-eb46-4968-8cb3-105d2f5ea87e_Name">
    <vt:lpwstr>Official - No Marking</vt:lpwstr>
  </property>
  <property fmtid="{D5CDD505-2E9C-101B-9397-08002B2CF9AE}" pid="22" name="MSIP_Label_69af8531-eb46-4968-8cb3-105d2f5ea87e_SiteId">
    <vt:lpwstr>b46c1908-0334-4236-b978-585ee88e4199</vt:lpwstr>
  </property>
  <property fmtid="{D5CDD505-2E9C-101B-9397-08002B2CF9AE}" pid="23" name="MSIP_Label_69af8531-eb46-4968-8cb3-105d2f5ea87e_ActionId">
    <vt:lpwstr>72d1e428-c7c1-4356-9b20-05a0d2770360</vt:lpwstr>
  </property>
  <property fmtid="{D5CDD505-2E9C-101B-9397-08002B2CF9AE}" pid="24" name="MSIP_Label_69af8531-eb46-4968-8cb3-105d2f5ea87e_ContentBits">
    <vt:lpwstr>0</vt:lpwstr>
  </property>
  <property fmtid="{D5CDD505-2E9C-101B-9397-08002B2CF9AE}" pid="25" name="MSIP_Label_69af8531-eb46-4968-8cb3-105d2f5ea87e_Tag">
    <vt:lpwstr>10, 3, 0, 1</vt:lpwstr>
  </property>
  <property fmtid="{D5CDD505-2E9C-101B-9397-08002B2CF9AE}" pid="26" name="Customer-Id">
    <vt:lpwstr>4FEB93B0D38B3BDFE05400144FFB2061</vt:lpwstr>
  </property>
  <property fmtid="{D5CDD505-2E9C-101B-9397-08002B2CF9AE}" pid="27" name="Objective-Id">
    <vt:lpwstr>A61780937</vt:lpwstr>
  </property>
  <property fmtid="{D5CDD505-2E9C-101B-9397-08002B2CF9AE}" pid="28" name="Objective-Title">
    <vt:lpwstr>P53780 - Director, Strategic Program Risk (SOGB) - Position Description [HR APPROVED]</vt:lpwstr>
  </property>
  <property fmtid="{D5CDD505-2E9C-101B-9397-08002B2CF9AE}" pid="29" name="Objective-Description">
    <vt:lpwstr/>
  </property>
  <property fmtid="{D5CDD505-2E9C-101B-9397-08002B2CF9AE}" pid="30" name="Objective-CreationStamp">
    <vt:filetime>2026-05-06T06:39:17Z</vt:filetime>
  </property>
  <property fmtid="{D5CDD505-2E9C-101B-9397-08002B2CF9AE}" pid="31" name="Objective-IsApproved">
    <vt:bool>false</vt:bool>
  </property>
  <property fmtid="{D5CDD505-2E9C-101B-9397-08002B2CF9AE}" pid="32" name="Objective-IsPublished">
    <vt:bool>true</vt:bool>
  </property>
  <property fmtid="{D5CDD505-2E9C-101B-9397-08002B2CF9AE}" pid="33" name="Objective-DatePublished">
    <vt:filetime>2026-05-26T01:41:37Z</vt:filetime>
  </property>
  <property fmtid="{D5CDD505-2E9C-101B-9397-08002B2CF9AE}" pid="34" name="Objective-ModificationStamp">
    <vt:filetime>2026-05-26T01:41:38Z</vt:filetime>
  </property>
  <property fmtid="{D5CDD505-2E9C-101B-9397-08002B2CF9AE}" pid="35" name="Objective-Owner">
    <vt:lpwstr>Joey Rose</vt:lpwstr>
  </property>
  <property fmtid="{D5CDD505-2E9C-101B-9397-08002B2CF9AE}" pid="36" name="Objective-Path">
    <vt:lpwstr>Whole of ACT Government:iCBR - Infrastructure Canberra:08. DESIGNATED PROJECTS:04. LIGHT RAIL - CURRENT IN USE:58205 - LIGHT RAIL - C2CP:1 Project Information:1.04 Team:Executive Support:TandC Human Resources:2. Recruitment/HD/Transfer/Descriptions/FTE:Program Delivery Office :P53780 - Director, Strategic Program Risk - SOGB</vt:lpwstr>
  </property>
  <property fmtid="{D5CDD505-2E9C-101B-9397-08002B2CF9AE}" pid="37" name="Objective-Parent">
    <vt:lpwstr>P53780 - Director, Strategic Program Risk - SOGB</vt:lpwstr>
  </property>
  <property fmtid="{D5CDD505-2E9C-101B-9397-08002B2CF9AE}" pid="38" name="Objective-State">
    <vt:lpwstr>Published</vt:lpwstr>
  </property>
  <property fmtid="{D5CDD505-2E9C-101B-9397-08002B2CF9AE}" pid="39" name="Objective-VersionId">
    <vt:lpwstr>vA78808070</vt:lpwstr>
  </property>
  <property fmtid="{D5CDD505-2E9C-101B-9397-08002B2CF9AE}" pid="40" name="Objective-Version">
    <vt:lpwstr>3.0</vt:lpwstr>
  </property>
  <property fmtid="{D5CDD505-2E9C-101B-9397-08002B2CF9AE}" pid="41" name="Objective-VersionNumber">
    <vt:r8>3</vt:r8>
  </property>
  <property fmtid="{D5CDD505-2E9C-101B-9397-08002B2CF9AE}" pid="42" name="Objective-VersionComment">
    <vt:lpwstr/>
  </property>
  <property fmtid="{D5CDD505-2E9C-101B-9397-08002B2CF9AE}" pid="43" name="Objective-FileNumber">
    <vt:lpwstr>1-2022/95731</vt:lpwstr>
  </property>
  <property fmtid="{D5CDD505-2E9C-101B-9397-08002B2CF9AE}" pid="44" name="Objective-Classification">
    <vt:lpwstr/>
  </property>
  <property fmtid="{D5CDD505-2E9C-101B-9397-08002B2CF9AE}" pid="45" name="Objective-Caveats">
    <vt:lpwstr/>
  </property>
  <property fmtid="{D5CDD505-2E9C-101B-9397-08002B2CF9AE}" pid="46" name="Objective-Owner Agency">
    <vt:lpwstr>iCBR</vt:lpwstr>
  </property>
  <property fmtid="{D5CDD505-2E9C-101B-9397-08002B2CF9AE}" pid="47" name="Objective-Document Type">
    <vt:lpwstr>0-Document</vt:lpwstr>
  </property>
  <property fmtid="{D5CDD505-2E9C-101B-9397-08002B2CF9AE}" pid="48" name="Objective-Language">
    <vt:lpwstr>English (en)</vt:lpwstr>
  </property>
  <property fmtid="{D5CDD505-2E9C-101B-9397-08002B2CF9AE}" pid="49" name="Objective-Jurisdiction">
    <vt:lpwstr>ACT</vt:lpwstr>
  </property>
  <property fmtid="{D5CDD505-2E9C-101B-9397-08002B2CF9AE}" pid="50" name="Objective-Customers">
    <vt:lpwstr/>
  </property>
  <property fmtid="{D5CDD505-2E9C-101B-9397-08002B2CF9AE}" pid="51" name="Objective-Places">
    <vt:lpwstr/>
  </property>
  <property fmtid="{D5CDD505-2E9C-101B-9397-08002B2CF9AE}" pid="52" name="Objective-Transaction Reference">
    <vt:lpwstr/>
  </property>
  <property fmtid="{D5CDD505-2E9C-101B-9397-08002B2CF9AE}" pid="53" name="Objective-Document Created By">
    <vt:lpwstr/>
  </property>
  <property fmtid="{D5CDD505-2E9C-101B-9397-08002B2CF9AE}" pid="54" name="Objective-Document Created On">
    <vt:lpwstr/>
  </property>
  <property fmtid="{D5CDD505-2E9C-101B-9397-08002B2CF9AE}" pid="55" name="Objective-Covers Period From">
    <vt:lpwstr/>
  </property>
  <property fmtid="{D5CDD505-2E9C-101B-9397-08002B2CF9AE}" pid="56" name="Objective-Covers Period To">
    <vt:lpwstr/>
  </property>
  <property fmtid="{D5CDD505-2E9C-101B-9397-08002B2CF9AE}" pid="57" name="Objective-Status">
    <vt:lpwstr/>
  </property>
  <property fmtid="{D5CDD505-2E9C-101B-9397-08002B2CF9AE}" pid="58" name="Objective-S28 Exemption Number">
    <vt:lpwstr/>
  </property>
  <property fmtid="{D5CDD505-2E9C-101B-9397-08002B2CF9AE}" pid="59" name="Objective-S28 Exemption">
    <vt:lpwstr/>
  </property>
  <property fmtid="{D5CDD505-2E9C-101B-9397-08002B2CF9AE}" pid="60" name="Objective-S28 Exemption Reason">
    <vt:lpwstr/>
  </property>
  <property fmtid="{D5CDD505-2E9C-101B-9397-08002B2CF9AE}" pid="61" name="Objective-S28 Comments if partial exemption">
    <vt:lpwstr/>
  </property>
  <property fmtid="{D5CDD505-2E9C-101B-9397-08002B2CF9AE}" pid="62" name="Objective-S28 Date Approved">
    <vt:lpwstr/>
  </property>
</Properties>
</file>